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1.xml" ContentType="application/vnd.openxmlformats-officedocument.presentationml.tags+xml"/>
  <Override PartName="/ppt/notesSlides/notesSlide6.xml" ContentType="application/vnd.openxmlformats-officedocument.presentationml.notesSlide+xml"/>
  <Override PartName="/ppt/tags/tag42.xml" ContentType="application/vnd.openxmlformats-officedocument.presentationml.tags+xml"/>
  <Override PartName="/ppt/notesSlides/notesSlide7.xml" ContentType="application/vnd.openxmlformats-officedocument.presentationml.notesSlide+xml"/>
  <Override PartName="/ppt/tags/tag43.xml" ContentType="application/vnd.openxmlformats-officedocument.presentationml.tags+xml"/>
  <Override PartName="/ppt/notesSlides/notesSlide8.xml" ContentType="application/vnd.openxmlformats-officedocument.presentationml.notesSlide+xml"/>
  <Override PartName="/ppt/tags/tag44.xml" ContentType="application/vnd.openxmlformats-officedocument.presentationml.tags+xml"/>
  <Override PartName="/ppt/notesSlides/notesSlide9.xml" ContentType="application/vnd.openxmlformats-officedocument.presentationml.notesSlide+xml"/>
  <Override PartName="/ppt/tags/tag45.xml" ContentType="application/vnd.openxmlformats-officedocument.presentationml.tags+xml"/>
  <Override PartName="/ppt/notesSlides/notesSlide10.xml" ContentType="application/vnd.openxmlformats-officedocument.presentationml.notesSlide+xml"/>
  <Override PartName="/ppt/tags/tag46.xml" ContentType="application/vnd.openxmlformats-officedocument.presentationml.tags+xml"/>
  <Override PartName="/ppt/notesSlides/notesSlide11.xml" ContentType="application/vnd.openxmlformats-officedocument.presentationml.notesSlide+xml"/>
  <Override PartName="/ppt/tags/tag47.xml" ContentType="application/vnd.openxmlformats-officedocument.presentationml.tags+xml"/>
  <Override PartName="/ppt/notesSlides/notesSlide12.xml" ContentType="application/vnd.openxmlformats-officedocument.presentationml.notesSlide+xml"/>
  <Override PartName="/ppt/tags/tag4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4"/>
  </p:sldMasterIdLst>
  <p:notesMasterIdLst>
    <p:notesMasterId r:id="rId41"/>
  </p:notesMasterIdLst>
  <p:handoutMasterIdLst>
    <p:handoutMasterId r:id="rId42"/>
  </p:handoutMasterIdLst>
  <p:sldIdLst>
    <p:sldId id="257" r:id="rId5"/>
    <p:sldId id="296" r:id="rId6"/>
    <p:sldId id="312" r:id="rId7"/>
    <p:sldId id="297" r:id="rId8"/>
    <p:sldId id="299" r:id="rId9"/>
    <p:sldId id="300" r:id="rId10"/>
    <p:sldId id="272" r:id="rId11"/>
    <p:sldId id="302" r:id="rId12"/>
    <p:sldId id="316" r:id="rId13"/>
    <p:sldId id="301" r:id="rId14"/>
    <p:sldId id="277" r:id="rId15"/>
    <p:sldId id="324" r:id="rId16"/>
    <p:sldId id="275" r:id="rId17"/>
    <p:sldId id="314" r:id="rId18"/>
    <p:sldId id="325" r:id="rId19"/>
    <p:sldId id="315" r:id="rId20"/>
    <p:sldId id="311" r:id="rId21"/>
    <p:sldId id="278" r:id="rId22"/>
    <p:sldId id="285" r:id="rId23"/>
    <p:sldId id="303" r:id="rId24"/>
    <p:sldId id="305" r:id="rId25"/>
    <p:sldId id="307" r:id="rId26"/>
    <p:sldId id="317" r:id="rId27"/>
    <p:sldId id="318" r:id="rId28"/>
    <p:sldId id="321" r:id="rId29"/>
    <p:sldId id="319" r:id="rId30"/>
    <p:sldId id="320" r:id="rId31"/>
    <p:sldId id="323" r:id="rId32"/>
    <p:sldId id="282" r:id="rId33"/>
    <p:sldId id="306" r:id="rId34"/>
    <p:sldId id="326" r:id="rId35"/>
    <p:sldId id="291" r:id="rId36"/>
    <p:sldId id="288" r:id="rId37"/>
    <p:sldId id="289" r:id="rId38"/>
    <p:sldId id="290" r:id="rId39"/>
    <p:sldId id="304" r:id="rId40"/>
  </p:sldIdLst>
  <p:sldSz cx="9144000" cy="5143500" type="screen16x9"/>
  <p:notesSz cx="6858000" cy="9144000"/>
  <p:custDataLst>
    <p:tags r:id="rId43"/>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3FEE1222-B605-41FA-8D98-5112DC5599A0}">
          <p14:sldIdLst>
            <p14:sldId id="257"/>
            <p14:sldId id="296"/>
            <p14:sldId id="312"/>
            <p14:sldId id="297"/>
            <p14:sldId id="299"/>
            <p14:sldId id="300"/>
            <p14:sldId id="272"/>
            <p14:sldId id="302"/>
            <p14:sldId id="316"/>
            <p14:sldId id="301"/>
            <p14:sldId id="277"/>
            <p14:sldId id="324"/>
            <p14:sldId id="275"/>
            <p14:sldId id="314"/>
            <p14:sldId id="325"/>
            <p14:sldId id="315"/>
            <p14:sldId id="311"/>
            <p14:sldId id="278"/>
            <p14:sldId id="285"/>
            <p14:sldId id="303"/>
            <p14:sldId id="305"/>
            <p14:sldId id="307"/>
            <p14:sldId id="317"/>
            <p14:sldId id="318"/>
            <p14:sldId id="321"/>
            <p14:sldId id="319"/>
            <p14:sldId id="320"/>
            <p14:sldId id="323"/>
            <p14:sldId id="282"/>
            <p14:sldId id="306"/>
            <p14:sldId id="326"/>
            <p14:sldId id="291"/>
            <p14:sldId id="288"/>
            <p14:sldId id="289"/>
            <p14:sldId id="290"/>
            <p14:sldId id="304"/>
          </p14:sldIdLst>
        </p14:section>
        <p14:section name="Naamloze sectie" id="{84E0D249-4FFF-4004-B0D6-04D83E8B847A}">
          <p14:sldIdLst/>
        </p14:section>
      </p14:sectionLst>
    </p:ext>
    <p:ext uri="{EFAFB233-063F-42B5-8137-9DF3F51BA10A}">
      <p15:sldGuideLst xmlns:p15="http://schemas.microsoft.com/office/powerpoint/2012/main">
        <p15:guide id="1" orient="horz" pos="2878">
          <p15:clr>
            <a:srgbClr val="A4A3A4"/>
          </p15:clr>
        </p15:guide>
        <p15:guide id="2" orient="horz" pos="744">
          <p15:clr>
            <a:srgbClr val="A4A3A4"/>
          </p15:clr>
        </p15:guide>
        <p15:guide id="3" pos="2880">
          <p15:clr>
            <a:srgbClr val="A4A3A4"/>
          </p15:clr>
        </p15:guide>
        <p15:guide id="4" pos="271">
          <p15:clr>
            <a:srgbClr val="A4A3A4"/>
          </p15:clr>
        </p15:guide>
        <p15:guide id="5" pos="548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1F6B"/>
    <a:srgbClr val="F7472A"/>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061B11-642A-D741-9ADC-666F72B05A94}" v="4" dt="2024-12-10T19:04:41.59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3317"/>
  </p:normalViewPr>
  <p:slideViewPr>
    <p:cSldViewPr snapToGrid="0">
      <p:cViewPr varScale="1">
        <p:scale>
          <a:sx n="83" d="100"/>
          <a:sy n="83" d="100"/>
        </p:scale>
        <p:origin x="920" y="176"/>
      </p:cViewPr>
      <p:guideLst>
        <p:guide orient="horz" pos="2878"/>
        <p:guide orient="horz" pos="744"/>
        <p:guide pos="2880"/>
        <p:guide pos="271"/>
        <p:guide pos="548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D3B54B-1DB4-4548-B55C-A419C7CB6B35}" type="datetimeFigureOut">
              <a:rPr lang="nl-NL" smtClean="0"/>
              <a:t>10-12-2024</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66D42F-A6E9-4566-9B51-2DB85E40270C}" type="slidenum">
              <a:rPr lang="nl-NL" smtClean="0"/>
              <a:t>‹#›</a:t>
            </a:fld>
            <a:endParaRPr lang="nl-NL"/>
          </a:p>
        </p:txBody>
      </p:sp>
    </p:spTree>
    <p:extLst>
      <p:ext uri="{BB962C8B-B14F-4D97-AF65-F5344CB8AC3E}">
        <p14:creationId xmlns:p14="http://schemas.microsoft.com/office/powerpoint/2010/main" val="944656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9FFDD6-80DA-4732-AB62-D182E15B6E20}" type="datetimeFigureOut">
              <a:rPr lang="nl-NL" smtClean="0"/>
              <a:t>10-12-2024</a:t>
            </a:fld>
            <a:endParaRPr lang="nl-NL"/>
          </a:p>
        </p:txBody>
      </p:sp>
      <p:sp>
        <p:nvSpPr>
          <p:cNvPr id="4" name="Slide Image Placeholder 3"/>
          <p:cNvSpPr>
            <a:spLocks noGrp="1" noRot="1" noChangeAspect="1"/>
          </p:cNvSpPr>
          <p:nvPr>
            <p:ph type="sldImg" idx="2"/>
          </p:nvPr>
        </p:nvSpPr>
        <p:spPr>
          <a:xfrm>
            <a:off x="-57150" y="649288"/>
            <a:ext cx="6972300" cy="3922712"/>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813568" y="4714504"/>
            <a:ext cx="5230863" cy="3764478"/>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7D123-C831-4A2D-920C-8F39C4D8C04B}" type="slidenum">
              <a:rPr lang="nl-NL" smtClean="0"/>
              <a:t>‹#›</a:t>
            </a:fld>
            <a:endParaRPr lang="nl-NL"/>
          </a:p>
        </p:txBody>
      </p:sp>
    </p:spTree>
    <p:extLst>
      <p:ext uri="{BB962C8B-B14F-4D97-AF65-F5344CB8AC3E}">
        <p14:creationId xmlns:p14="http://schemas.microsoft.com/office/powerpoint/2010/main" val="138715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355600" indent="-171450" algn="l" defTabSz="914400" rtl="0" eaLnBrk="1" latinLnBrk="0" hangingPunct="1">
      <a:buFont typeface="Arial" pitchFamily="34" charset="0"/>
      <a:buChar char="•"/>
      <a:defRPr sz="1200" kern="1200">
        <a:solidFill>
          <a:schemeClr val="tx1"/>
        </a:solidFill>
        <a:latin typeface="+mn-lt"/>
        <a:ea typeface="+mn-ea"/>
        <a:cs typeface="+mn-cs"/>
      </a:defRPr>
    </a:lvl2pPr>
    <a:lvl3pPr marL="622300" indent="-171450" algn="l" defTabSz="914400" rtl="0" eaLnBrk="1" latinLnBrk="0" hangingPunct="1">
      <a:buFont typeface="Arial" pitchFamily="34" charset="0"/>
      <a:buChar char="•"/>
      <a:defRPr sz="1200" kern="1200">
        <a:solidFill>
          <a:schemeClr val="tx1"/>
        </a:solidFill>
        <a:latin typeface="+mn-lt"/>
        <a:ea typeface="+mn-ea"/>
        <a:cs typeface="+mn-cs"/>
      </a:defRPr>
    </a:lvl3pPr>
    <a:lvl4pPr marL="895350" indent="-171450" algn="l" defTabSz="914400" rtl="0" eaLnBrk="1" latinLnBrk="0" hangingPunct="1">
      <a:buFont typeface="Arial" pitchFamily="34" charset="0"/>
      <a:buChar char="•"/>
      <a:defRPr sz="1200" kern="1200">
        <a:solidFill>
          <a:schemeClr val="tx1"/>
        </a:solidFill>
        <a:latin typeface="+mn-lt"/>
        <a:ea typeface="+mn-ea"/>
        <a:cs typeface="+mn-cs"/>
      </a:defRPr>
    </a:lvl4pPr>
    <a:lvl5pPr marL="1162050" indent="-171450" algn="l" defTabSz="914400" rtl="0" eaLnBrk="1" latinLnBrk="0" hangingPunct="1">
      <a:buFont typeface="Arial"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649288"/>
            <a:ext cx="6972300" cy="3922712"/>
          </a:xfrm>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9BE7D123-C831-4A2D-920C-8F39C4D8C04B}" type="slidenum">
              <a:rPr lang="nl-NL" smtClean="0"/>
              <a:t>0</a:t>
            </a:fld>
            <a:endParaRPr lang="nl-NL"/>
          </a:p>
        </p:txBody>
      </p:sp>
    </p:spTree>
    <p:extLst>
      <p:ext uri="{BB962C8B-B14F-4D97-AF65-F5344CB8AC3E}">
        <p14:creationId xmlns:p14="http://schemas.microsoft.com/office/powerpoint/2010/main" val="49177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p:cNvSpPr>
            <a:spLocks noGrp="1"/>
          </p:cNvSpPr>
          <p:nvPr>
            <p:ph type="sldNum" sz="quarter" idx="5"/>
          </p:nvPr>
        </p:nvSpPr>
        <p:spPr/>
        <p:txBody>
          <a:bodyPr/>
          <a:lstStyle/>
          <a:p>
            <a:fld id="{E2EC1F08-F572-443A-BF6A-3E98CAC07AB6}" type="slidenum">
              <a:rPr lang="nl-NL" smtClean="0"/>
              <a:t>23</a:t>
            </a:fld>
            <a:endParaRPr lang="nl-NL"/>
          </a:p>
        </p:txBody>
      </p:sp>
    </p:spTree>
    <p:extLst>
      <p:ext uri="{BB962C8B-B14F-4D97-AF65-F5344CB8AC3E}">
        <p14:creationId xmlns:p14="http://schemas.microsoft.com/office/powerpoint/2010/main" val="669141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p:cNvSpPr>
            <a:spLocks noGrp="1"/>
          </p:cNvSpPr>
          <p:nvPr>
            <p:ph type="sldNum" sz="quarter" idx="5"/>
          </p:nvPr>
        </p:nvSpPr>
        <p:spPr/>
        <p:txBody>
          <a:bodyPr/>
          <a:lstStyle/>
          <a:p>
            <a:fld id="{E2EC1F08-F572-443A-BF6A-3E98CAC07AB6}" type="slidenum">
              <a:rPr lang="nl-NL" smtClean="0"/>
              <a:t>24</a:t>
            </a:fld>
            <a:endParaRPr lang="nl-NL"/>
          </a:p>
        </p:txBody>
      </p:sp>
    </p:spTree>
    <p:extLst>
      <p:ext uri="{BB962C8B-B14F-4D97-AF65-F5344CB8AC3E}">
        <p14:creationId xmlns:p14="http://schemas.microsoft.com/office/powerpoint/2010/main" val="3862020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p:cNvSpPr>
            <a:spLocks noGrp="1"/>
          </p:cNvSpPr>
          <p:nvPr>
            <p:ph type="sldNum" sz="quarter" idx="5"/>
          </p:nvPr>
        </p:nvSpPr>
        <p:spPr/>
        <p:txBody>
          <a:bodyPr/>
          <a:lstStyle/>
          <a:p>
            <a:fld id="{E2EC1F08-F572-443A-BF6A-3E98CAC07AB6}" type="slidenum">
              <a:rPr lang="nl-NL" smtClean="0"/>
              <a:t>25</a:t>
            </a:fld>
            <a:endParaRPr lang="nl-NL"/>
          </a:p>
        </p:txBody>
      </p:sp>
    </p:spTree>
    <p:extLst>
      <p:ext uri="{BB962C8B-B14F-4D97-AF65-F5344CB8AC3E}">
        <p14:creationId xmlns:p14="http://schemas.microsoft.com/office/powerpoint/2010/main" val="3872014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p:cNvSpPr>
            <a:spLocks noGrp="1"/>
          </p:cNvSpPr>
          <p:nvPr>
            <p:ph type="sldNum" sz="quarter" idx="5"/>
          </p:nvPr>
        </p:nvSpPr>
        <p:spPr/>
        <p:txBody>
          <a:bodyPr/>
          <a:lstStyle/>
          <a:p>
            <a:fld id="{E2EC1F08-F572-443A-BF6A-3E98CAC07AB6}" type="slidenum">
              <a:rPr lang="nl-NL" smtClean="0"/>
              <a:t>26</a:t>
            </a:fld>
            <a:endParaRPr lang="nl-NL"/>
          </a:p>
        </p:txBody>
      </p:sp>
    </p:spTree>
    <p:extLst>
      <p:ext uri="{BB962C8B-B14F-4D97-AF65-F5344CB8AC3E}">
        <p14:creationId xmlns:p14="http://schemas.microsoft.com/office/powerpoint/2010/main" val="286218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7F929-BA12-4708-7519-B717B9E6E97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07791E9-E997-EDB4-09F1-B1E2B1A02FD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5F925BF-BE73-DA71-D232-CE56886AC530}"/>
              </a:ext>
            </a:extLst>
          </p:cNvPr>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a:extLst>
              <a:ext uri="{FF2B5EF4-FFF2-40B4-BE49-F238E27FC236}">
                <a16:creationId xmlns:a16="http://schemas.microsoft.com/office/drawing/2014/main" id="{50FC46E4-787C-7BE8-31B6-18263EAE0FCF}"/>
              </a:ext>
            </a:extLst>
          </p:cNvPr>
          <p:cNvSpPr>
            <a:spLocks noGrp="1"/>
          </p:cNvSpPr>
          <p:nvPr>
            <p:ph type="sldNum" sz="quarter" idx="5"/>
          </p:nvPr>
        </p:nvSpPr>
        <p:spPr/>
        <p:txBody>
          <a:bodyPr/>
          <a:lstStyle/>
          <a:p>
            <a:fld id="{E2EC1F08-F572-443A-BF6A-3E98CAC07AB6}" type="slidenum">
              <a:rPr lang="nl-NL" smtClean="0"/>
              <a:t>27</a:t>
            </a:fld>
            <a:endParaRPr lang="nl-NL"/>
          </a:p>
        </p:txBody>
      </p:sp>
    </p:spTree>
    <p:extLst>
      <p:ext uri="{BB962C8B-B14F-4D97-AF65-F5344CB8AC3E}">
        <p14:creationId xmlns:p14="http://schemas.microsoft.com/office/powerpoint/2010/main" val="34301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p:cNvSpPr>
            <a:spLocks noGrp="1"/>
          </p:cNvSpPr>
          <p:nvPr>
            <p:ph type="sldNum" sz="quarter" idx="5"/>
          </p:nvPr>
        </p:nvSpPr>
        <p:spPr/>
        <p:txBody>
          <a:bodyPr/>
          <a:lstStyle/>
          <a:p>
            <a:fld id="{E2EC1F08-F572-443A-BF6A-3E98CAC07AB6}" type="slidenum">
              <a:rPr lang="nl-NL" smtClean="0"/>
              <a:t>8</a:t>
            </a:fld>
            <a:endParaRPr lang="nl-NL"/>
          </a:p>
        </p:txBody>
      </p:sp>
    </p:spTree>
    <p:extLst>
      <p:ext uri="{BB962C8B-B14F-4D97-AF65-F5344CB8AC3E}">
        <p14:creationId xmlns:p14="http://schemas.microsoft.com/office/powerpoint/2010/main" val="1121182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p:cNvSpPr>
            <a:spLocks noGrp="1"/>
          </p:cNvSpPr>
          <p:nvPr>
            <p:ph type="sldNum" sz="quarter" idx="5"/>
          </p:nvPr>
        </p:nvSpPr>
        <p:spPr/>
        <p:txBody>
          <a:bodyPr/>
          <a:lstStyle/>
          <a:p>
            <a:fld id="{E2EC1F08-F572-443A-BF6A-3E98CAC07AB6}" type="slidenum">
              <a:rPr lang="nl-NL" smtClean="0"/>
              <a:t>13</a:t>
            </a:fld>
            <a:endParaRPr lang="nl-NL"/>
          </a:p>
        </p:txBody>
      </p:sp>
    </p:spTree>
    <p:extLst>
      <p:ext uri="{BB962C8B-B14F-4D97-AF65-F5344CB8AC3E}">
        <p14:creationId xmlns:p14="http://schemas.microsoft.com/office/powerpoint/2010/main" val="1121182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B5202-BFFE-EEB9-11F0-0D6827023F8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51C6743-E91B-C17D-CB94-0B26A72715B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0A2D34C-F00F-D246-4150-9DEA16AC0C63}"/>
              </a:ext>
            </a:extLst>
          </p:cNvPr>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a:extLst>
              <a:ext uri="{FF2B5EF4-FFF2-40B4-BE49-F238E27FC236}">
                <a16:creationId xmlns:a16="http://schemas.microsoft.com/office/drawing/2014/main" id="{2C673E76-43C7-9FCC-077D-09BEE1FC2128}"/>
              </a:ext>
            </a:extLst>
          </p:cNvPr>
          <p:cNvSpPr>
            <a:spLocks noGrp="1"/>
          </p:cNvSpPr>
          <p:nvPr>
            <p:ph type="sldNum" sz="quarter" idx="5"/>
          </p:nvPr>
        </p:nvSpPr>
        <p:spPr/>
        <p:txBody>
          <a:bodyPr/>
          <a:lstStyle/>
          <a:p>
            <a:fld id="{E2EC1F08-F572-443A-BF6A-3E98CAC07AB6}" type="slidenum">
              <a:rPr lang="nl-NL" smtClean="0"/>
              <a:t>14</a:t>
            </a:fld>
            <a:endParaRPr lang="nl-NL"/>
          </a:p>
        </p:txBody>
      </p:sp>
    </p:spTree>
    <p:extLst>
      <p:ext uri="{BB962C8B-B14F-4D97-AF65-F5344CB8AC3E}">
        <p14:creationId xmlns:p14="http://schemas.microsoft.com/office/powerpoint/2010/main" val="3487215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A93C4-38FB-54CE-2D28-AD478F470F5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D76EC0F-C61C-3A02-A950-D9A4AF05C47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5964327-EFC2-6A33-FAE8-DCA3EE43F5EC}"/>
              </a:ext>
            </a:extLst>
          </p:cNvPr>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a:extLst>
              <a:ext uri="{FF2B5EF4-FFF2-40B4-BE49-F238E27FC236}">
                <a16:creationId xmlns:a16="http://schemas.microsoft.com/office/drawing/2014/main" id="{40A9F871-EC51-A13A-0C25-3F5D45EFC7B0}"/>
              </a:ext>
            </a:extLst>
          </p:cNvPr>
          <p:cNvSpPr>
            <a:spLocks noGrp="1"/>
          </p:cNvSpPr>
          <p:nvPr>
            <p:ph type="sldNum" sz="quarter" idx="5"/>
          </p:nvPr>
        </p:nvSpPr>
        <p:spPr/>
        <p:txBody>
          <a:bodyPr/>
          <a:lstStyle/>
          <a:p>
            <a:fld id="{E2EC1F08-F572-443A-BF6A-3E98CAC07AB6}" type="slidenum">
              <a:rPr lang="nl-NL" smtClean="0"/>
              <a:t>15</a:t>
            </a:fld>
            <a:endParaRPr lang="nl-NL"/>
          </a:p>
        </p:txBody>
      </p:sp>
    </p:spTree>
    <p:extLst>
      <p:ext uri="{BB962C8B-B14F-4D97-AF65-F5344CB8AC3E}">
        <p14:creationId xmlns:p14="http://schemas.microsoft.com/office/powerpoint/2010/main" val="793880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p:cNvSpPr>
            <a:spLocks noGrp="1"/>
          </p:cNvSpPr>
          <p:nvPr>
            <p:ph type="sldNum" sz="quarter" idx="5"/>
          </p:nvPr>
        </p:nvSpPr>
        <p:spPr/>
        <p:txBody>
          <a:bodyPr/>
          <a:lstStyle/>
          <a:p>
            <a:fld id="{E2EC1F08-F572-443A-BF6A-3E98CAC07AB6}" type="slidenum">
              <a:rPr lang="nl-NL" smtClean="0"/>
              <a:t>19</a:t>
            </a:fld>
            <a:endParaRPr lang="nl-NL"/>
          </a:p>
        </p:txBody>
      </p:sp>
    </p:spTree>
    <p:extLst>
      <p:ext uri="{BB962C8B-B14F-4D97-AF65-F5344CB8AC3E}">
        <p14:creationId xmlns:p14="http://schemas.microsoft.com/office/powerpoint/2010/main" val="1716455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p:cNvSpPr>
            <a:spLocks noGrp="1"/>
          </p:cNvSpPr>
          <p:nvPr>
            <p:ph type="sldNum" sz="quarter" idx="5"/>
          </p:nvPr>
        </p:nvSpPr>
        <p:spPr/>
        <p:txBody>
          <a:bodyPr/>
          <a:lstStyle/>
          <a:p>
            <a:fld id="{E2EC1F08-F572-443A-BF6A-3E98CAC07AB6}" type="slidenum">
              <a:rPr lang="nl-NL" smtClean="0"/>
              <a:t>20</a:t>
            </a:fld>
            <a:endParaRPr lang="nl-NL"/>
          </a:p>
        </p:txBody>
      </p:sp>
    </p:spTree>
    <p:extLst>
      <p:ext uri="{BB962C8B-B14F-4D97-AF65-F5344CB8AC3E}">
        <p14:creationId xmlns:p14="http://schemas.microsoft.com/office/powerpoint/2010/main" val="3988145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p:cNvSpPr>
            <a:spLocks noGrp="1"/>
          </p:cNvSpPr>
          <p:nvPr>
            <p:ph type="sldNum" sz="quarter" idx="5"/>
          </p:nvPr>
        </p:nvSpPr>
        <p:spPr/>
        <p:txBody>
          <a:bodyPr/>
          <a:lstStyle/>
          <a:p>
            <a:fld id="{E2EC1F08-F572-443A-BF6A-3E98CAC07AB6}" type="slidenum">
              <a:rPr lang="nl-NL" smtClean="0"/>
              <a:t>21</a:t>
            </a:fld>
            <a:endParaRPr lang="nl-NL"/>
          </a:p>
        </p:txBody>
      </p:sp>
    </p:spTree>
    <p:extLst>
      <p:ext uri="{BB962C8B-B14F-4D97-AF65-F5344CB8AC3E}">
        <p14:creationId xmlns:p14="http://schemas.microsoft.com/office/powerpoint/2010/main" val="806731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Met </a:t>
            </a:r>
            <a:r>
              <a:rPr lang="en-US" err="1"/>
              <a:t>meer</a:t>
            </a:r>
            <a:r>
              <a:rPr lang="en-US"/>
              <a:t> </a:t>
            </a:r>
            <a:r>
              <a:rPr lang="en-US" err="1"/>
              <a:t>banden</a:t>
            </a:r>
            <a:r>
              <a:rPr lang="en-US"/>
              <a:t> </a:t>
            </a:r>
            <a:r>
              <a:rPr lang="en-US" err="1"/>
              <a:t>lijkt</a:t>
            </a:r>
            <a:r>
              <a:rPr lang="en-US"/>
              <a:t> het </a:t>
            </a:r>
            <a:r>
              <a:rPr lang="en-US" err="1"/>
              <a:t>beter</a:t>
            </a:r>
            <a:r>
              <a:rPr lang="en-US"/>
              <a:t> om </a:t>
            </a:r>
            <a:r>
              <a:rPr lang="en-US" err="1"/>
              <a:t>gewassen</a:t>
            </a:r>
            <a:r>
              <a:rPr lang="en-US"/>
              <a:t> te </a:t>
            </a:r>
            <a:r>
              <a:rPr lang="en-US" err="1"/>
              <a:t>herkennen</a:t>
            </a:r>
            <a:endParaRPr lang="nl-NL"/>
          </a:p>
        </p:txBody>
      </p:sp>
      <p:sp>
        <p:nvSpPr>
          <p:cNvPr id="4" name="Tijdelijke aanduiding voor dianummer 3"/>
          <p:cNvSpPr>
            <a:spLocks noGrp="1"/>
          </p:cNvSpPr>
          <p:nvPr>
            <p:ph type="sldNum" sz="quarter" idx="5"/>
          </p:nvPr>
        </p:nvSpPr>
        <p:spPr/>
        <p:txBody>
          <a:bodyPr/>
          <a:lstStyle/>
          <a:p>
            <a:fld id="{E2EC1F08-F572-443A-BF6A-3E98CAC07AB6}" type="slidenum">
              <a:rPr lang="nl-NL" smtClean="0"/>
              <a:t>22</a:t>
            </a:fld>
            <a:endParaRPr lang="nl-NL"/>
          </a:p>
        </p:txBody>
      </p:sp>
    </p:spTree>
    <p:extLst>
      <p:ext uri="{BB962C8B-B14F-4D97-AF65-F5344CB8AC3E}">
        <p14:creationId xmlns:p14="http://schemas.microsoft.com/office/powerpoint/2010/main" val="2781706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oleObject" Target="../embeddings/oleObject1.bin"/><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3.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oleObject" Target="../embeddings/oleObject2.bin"/><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4.xml"/><Relationship Id="rId7" Type="http://schemas.openxmlformats.org/officeDocument/2006/relationships/oleObject" Target="../embeddings/oleObject2.bin"/><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1.jpeg"/><Relationship Id="rId5"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image" Target="../media/image13.tiff"/></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oleObject" Target="../embeddings/oleObject1.bin"/><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3.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oleObject" Target="../embeddings/oleObject1.bin"/><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oleObject" Target="../embeddings/oleObject1.bin"/><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3.emf"/><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oleObject" Target="../embeddings/oleObject1.bin"/><Relationship Id="rId5" Type="http://schemas.openxmlformats.org/officeDocument/2006/relationships/image" Target="../media/image7.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3.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oleObject" Target="../embeddings/oleObject1.bin"/><Relationship Id="rId5" Type="http://schemas.openxmlformats.org/officeDocument/2006/relationships/image" Target="../media/image8.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3.emf"/><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oleObject" Target="../embeddings/oleObject1.bin"/><Relationship Id="rId5" Type="http://schemas.openxmlformats.org/officeDocument/2006/relationships/image" Target="../media/image9.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3.emf"/><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oleObject" Target="../embeddings/oleObject1.bin"/><Relationship Id="rId5" Type="http://schemas.openxmlformats.org/officeDocument/2006/relationships/image" Target="../media/image10.jpe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3.emf"/><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oleObject" Target="../embeddings/oleObject2.bin"/><Relationship Id="rId5" Type="http://schemas.openxmlformats.org/officeDocument/2006/relationships/image" Target="../media/image11.jpe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rovinciehuis">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2434475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custDataLst>
              <p:tags r:id="rId2"/>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
        <p:nvSpPr>
          <p:cNvPr id="3" name="Subtitle 2"/>
          <p:cNvSpPr>
            <a:spLocks noGrp="1"/>
          </p:cNvSpPr>
          <p:nvPr>
            <p:ph type="subTitle" idx="1" hasCustomPrompt="1"/>
            <p:custDataLst>
              <p:tags r:id="rId3"/>
            </p:custDataLst>
          </p:nvPr>
        </p:nvSpPr>
        <p:spPr>
          <a:xfrm>
            <a:off x="882462" y="2714400"/>
            <a:ext cx="3546663"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een ondertitel te maken</a:t>
            </a:r>
          </a:p>
        </p:txBody>
      </p:sp>
    </p:spTree>
    <p:extLst>
      <p:ext uri="{BB962C8B-B14F-4D97-AF65-F5344CB8AC3E}">
        <p14:creationId xmlns:p14="http://schemas.microsoft.com/office/powerpoint/2010/main" val="3595500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Titel en 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500" y="710652"/>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
        <p:nvSpPr>
          <p:cNvPr id="3" name="Content Placeholder 2"/>
          <p:cNvSpPr>
            <a:spLocks noGrp="1"/>
          </p:cNvSpPr>
          <p:nvPr>
            <p:ph idx="1" hasCustomPrompt="1"/>
          </p:nvPr>
        </p:nvSpPr>
        <p:spPr>
          <a:xfrm>
            <a:off x="571500" y="1428750"/>
            <a:ext cx="7837488" cy="3139679"/>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p>
        </p:txBody>
      </p:sp>
      <p:sp>
        <p:nvSpPr>
          <p:cNvPr id="5" name="Footer Placeholder 4"/>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endParaRPr lang="nl-N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a:t>
            </a:fld>
            <a:endParaRPr lang="nl-N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2340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kst en fot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397382830"/>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1589" y="1192"/>
                        <a:ext cx="1587" cy="119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3072B6A5-EC29-4FA0-8BED-DEBB437A8FAE}"/>
              </a:ext>
            </a:extLst>
          </p:cNvPr>
          <p:cNvSpPr>
            <a:spLocks noGrp="1"/>
          </p:cNvSpPr>
          <p:nvPr>
            <p:ph type="subTitle" idx="1" hasCustomPrompt="1"/>
            <p:custDataLst>
              <p:tags r:id="rId2"/>
            </p:custDataLst>
          </p:nvPr>
        </p:nvSpPr>
        <p:spPr>
          <a:xfrm>
            <a:off x="571500" y="1308190"/>
            <a:ext cx="3546663" cy="423449"/>
          </a:xfrm>
          <a:prstGeom prst="rect">
            <a:avLst/>
          </a:prstGeom>
        </p:spPr>
        <p:txBody>
          <a:bodyPr wrap="square">
            <a:spAutoFit/>
          </a:bodyPr>
          <a:lstStyle>
            <a:lvl1pPr marL="0" indent="0" algn="l">
              <a:lnSpc>
                <a:spcPct val="150000"/>
              </a:lnSpc>
              <a:buNone/>
              <a:defRPr sz="1600">
                <a:solidFill>
                  <a:srgbClr val="281F6B"/>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tekst toe te voegen</a:t>
            </a:r>
          </a:p>
        </p:txBody>
      </p:sp>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3"/>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a:t>Klik op het pictogram om </a:t>
            </a:r>
            <a:br>
              <a:rPr lang="nl-NL"/>
            </a:br>
            <a:r>
              <a:rPr lang="nl-NL"/>
              <a:t>een afbeelding in te voegen</a:t>
            </a:r>
          </a:p>
        </p:txBody>
      </p:sp>
      <p:sp>
        <p:nvSpPr>
          <p:cNvPr id="6" name="Title 1">
            <a:extLst>
              <a:ext uri="{FF2B5EF4-FFF2-40B4-BE49-F238E27FC236}">
                <a16:creationId xmlns:a16="http://schemas.microsoft.com/office/drawing/2014/main" id="{74D379FD-8BD4-4811-9807-915B475696A5}"/>
              </a:ext>
            </a:extLst>
          </p:cNvPr>
          <p:cNvSpPr>
            <a:spLocks noGrp="1"/>
          </p:cNvSpPr>
          <p:nvPr>
            <p:ph type="title" hasCustomPrompt="1"/>
          </p:nvPr>
        </p:nvSpPr>
        <p:spPr>
          <a:xfrm>
            <a:off x="571500" y="701083"/>
            <a:ext cx="4914900"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3164657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679357" y="4807511"/>
            <a:ext cx="2895600" cy="138499"/>
          </a:xfrm>
        </p:spPr>
        <p:txBody>
          <a:bodyPr/>
          <a:lstStyle>
            <a:lvl1pPr>
              <a:defRPr>
                <a:latin typeface="Calibri" panose="020F0502020204030204" pitchFamily="34" charset="0"/>
                <a:cs typeface="Calibri" panose="020F0502020204030204" pitchFamily="34" charset="0"/>
              </a:defRPr>
            </a:lvl1pPr>
          </a:lstStyle>
          <a:p>
            <a:endParaRPr lang="nl-NL">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12"/>
          </p:nvPr>
        </p:nvSpPr>
        <p:spPr>
          <a:xfrm>
            <a:off x="624849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a:t>
            </a:fld>
            <a:endParaRPr lang="nl-NL">
              <a:latin typeface="Calibri" panose="020F0502020204030204" pitchFamily="34" charset="0"/>
              <a:cs typeface="Calibri" panose="020F0502020204030204" pitchFamily="34" charset="0"/>
            </a:endParaRPr>
          </a:p>
        </p:txBody>
      </p:sp>
      <p:sp>
        <p:nvSpPr>
          <p:cNvPr id="8" name="Text Placeholder 2">
            <a:extLst>
              <a:ext uri="{FF2B5EF4-FFF2-40B4-BE49-F238E27FC236}">
                <a16:creationId xmlns:a16="http://schemas.microsoft.com/office/drawing/2014/main" id="{59CA5524-084C-47F7-AA3A-A8A468C72153}"/>
              </a:ext>
            </a:extLst>
          </p:cNvPr>
          <p:cNvSpPr>
            <a:spLocks noGrp="1"/>
          </p:cNvSpPr>
          <p:nvPr>
            <p:ph type="body" idx="1" hasCustomPrompt="1"/>
          </p:nvPr>
        </p:nvSpPr>
        <p:spPr>
          <a:xfrm>
            <a:off x="2367757" y="1992355"/>
            <a:ext cx="4141786" cy="434093"/>
          </a:xfrm>
          <a:prstGeom prst="rect">
            <a:avLst/>
          </a:prstGeom>
        </p:spPr>
        <p:txBody>
          <a:bodyPr wrap="square" anchor="b">
            <a:spAutoFit/>
          </a:bodyPr>
          <a:lstStyle>
            <a:lvl1pPr marL="0" indent="0">
              <a:buNone/>
              <a:defRPr sz="2800" i="1">
                <a:solidFill>
                  <a:srgbClr val="281F6B"/>
                </a:solidFill>
                <a:latin typeface="Georgia" panose="02040502050405020303" pitchFamily="18"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“Provinciale uitspraken”</a:t>
            </a:r>
          </a:p>
        </p:txBody>
      </p:sp>
      <p:sp>
        <p:nvSpPr>
          <p:cNvPr id="10" name="Text Placeholder 2">
            <a:extLst>
              <a:ext uri="{FF2B5EF4-FFF2-40B4-BE49-F238E27FC236}">
                <a16:creationId xmlns:a16="http://schemas.microsoft.com/office/drawing/2014/main" id="{7559AA1B-0F4A-4100-A194-0177CDBD4499}"/>
              </a:ext>
            </a:extLst>
          </p:cNvPr>
          <p:cNvSpPr>
            <a:spLocks noGrp="1"/>
          </p:cNvSpPr>
          <p:nvPr>
            <p:ph type="body" idx="13" hasCustomPrompt="1"/>
          </p:nvPr>
        </p:nvSpPr>
        <p:spPr>
          <a:xfrm>
            <a:off x="5916708" y="2719481"/>
            <a:ext cx="2541586" cy="248017"/>
          </a:xfrm>
          <a:prstGeom prst="rect">
            <a:avLst/>
          </a:prstGeom>
        </p:spPr>
        <p:txBody>
          <a:bodyPr wrap="square" anchor="b">
            <a:spAutoFit/>
          </a:bodyPr>
          <a:lstStyle>
            <a:lvl1pPr marL="0" indent="0">
              <a:buNone/>
              <a:defRPr sz="1600">
                <a:solidFill>
                  <a:srgbClr val="281F6B"/>
                </a:solidFill>
                <a:latin typeface="Calibri" panose="020F0502020204030204" pitchFamily="34" charset="0"/>
                <a:cs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 ─ Dhr. V. van Achternaam</a:t>
            </a:r>
          </a:p>
        </p:txBody>
      </p:sp>
    </p:spTree>
    <p:extLst>
      <p:ext uri="{BB962C8B-B14F-4D97-AF65-F5344CB8AC3E}">
        <p14:creationId xmlns:p14="http://schemas.microsoft.com/office/powerpoint/2010/main" val="315638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 en object met bal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endParaRPr lang="nl-N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8A8737B4-2FD5-4A45-987F-9128F9ACD984}"/>
              </a:ext>
            </a:extLst>
          </p:cNvPr>
          <p:cNvSpPr>
            <a:spLocks noGrp="1"/>
          </p:cNvSpPr>
          <p:nvPr>
            <p:ph idx="1" hasCustomPrompt="1"/>
          </p:nvPr>
        </p:nvSpPr>
        <p:spPr>
          <a:xfrm>
            <a:off x="571500" y="1428750"/>
            <a:ext cx="7837488" cy="3139679"/>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p>
        </p:txBody>
      </p:sp>
      <p:sp>
        <p:nvSpPr>
          <p:cNvPr id="8" name="Title 1">
            <a:extLst>
              <a:ext uri="{FF2B5EF4-FFF2-40B4-BE49-F238E27FC236}">
                <a16:creationId xmlns:a16="http://schemas.microsoft.com/office/drawing/2014/main" id="{51FE92D4-CAAE-4DC0-B3B6-4690BA86B02D}"/>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579036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 en 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EBB238C0-88EA-4AB1-A12F-847285A483A1}"/>
              </a:ext>
            </a:extLst>
          </p:cNvPr>
          <p:cNvSpPr>
            <a:spLocks noGrp="1"/>
          </p:cNvSpPr>
          <p:nvPr>
            <p:ph type="sldNum" sz="quarter" idx="12"/>
          </p:nvPr>
        </p:nvSpPr>
        <p:spPr>
          <a:xfrm>
            <a:off x="6275388"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a:t>
            </a:fld>
            <a:endParaRPr lang="nl-NL">
              <a:latin typeface="Calibri" panose="020F0502020204030204" pitchFamily="34" charset="0"/>
              <a:cs typeface="Calibri" panose="020F0502020204030204" pitchFamily="34" charset="0"/>
            </a:endParaRPr>
          </a:p>
        </p:txBody>
      </p:sp>
      <p:sp>
        <p:nvSpPr>
          <p:cNvPr id="8" name="Footer Placeholder 4">
            <a:extLst>
              <a:ext uri="{FF2B5EF4-FFF2-40B4-BE49-F238E27FC236}">
                <a16:creationId xmlns:a16="http://schemas.microsoft.com/office/drawing/2014/main" id="{12C17670-B6DA-429C-B383-715F8716AABD}"/>
              </a:ext>
            </a:extLst>
          </p:cNvPr>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endParaRPr lang="nl-NL">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06455126-5ADC-47ED-94E6-E82C3650B0C4}"/>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
        <p:nvSpPr>
          <p:cNvPr id="4" name="Tijdelijke aanduiding voor tekst 3">
            <a:extLst>
              <a:ext uri="{FF2B5EF4-FFF2-40B4-BE49-F238E27FC236}">
                <a16:creationId xmlns:a16="http://schemas.microsoft.com/office/drawing/2014/main" id="{93834515-0CD3-4AEE-AE16-BB1AA37485C8}"/>
              </a:ext>
            </a:extLst>
          </p:cNvPr>
          <p:cNvSpPr>
            <a:spLocks noGrp="1"/>
          </p:cNvSpPr>
          <p:nvPr>
            <p:ph type="body" sz="quarter" idx="13" hasCustomPrompt="1"/>
          </p:nvPr>
        </p:nvSpPr>
        <p:spPr>
          <a:xfrm>
            <a:off x="571500" y="1328739"/>
            <a:ext cx="7837488" cy="391778"/>
          </a:xfrm>
          <a:prstGeom prst="rect">
            <a:avLst/>
          </a:prstGeom>
        </p:spPr>
        <p:txBody>
          <a:bodyPr/>
          <a:lstStyle>
            <a:lvl1pPr marL="0" indent="0">
              <a:buNone/>
              <a:defRPr/>
            </a:lvl1pPr>
            <a:lvl2pPr marL="361950" indent="0">
              <a:buNone/>
              <a:defRPr/>
            </a:lvl2pPr>
            <a:lvl3pPr marL="714375" indent="0">
              <a:buNone/>
              <a:defRPr/>
            </a:lvl3pPr>
            <a:lvl4pPr marL="1076325" indent="0">
              <a:buNone/>
              <a:defRPr/>
            </a:lvl4pPr>
            <a:lvl5pPr marL="1438275" indent="0">
              <a:buNone/>
              <a:defRPr/>
            </a:lvl5pPr>
          </a:lstStyle>
          <a:p>
            <a:pPr lvl="0"/>
            <a:r>
              <a:rPr lang="nl-NL"/>
              <a:t>Klik om tekst in te voegen</a:t>
            </a:r>
          </a:p>
        </p:txBody>
      </p:sp>
    </p:spTree>
    <p:extLst>
      <p:ext uri="{BB962C8B-B14F-4D97-AF65-F5344CB8AC3E}">
        <p14:creationId xmlns:p14="http://schemas.microsoft.com/office/powerpoint/2010/main" val="359472837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ee object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25177" y="4807512"/>
            <a:ext cx="2895600" cy="138499"/>
          </a:xfrm>
        </p:spPr>
        <p:txBody>
          <a:bodyPr/>
          <a:lstStyle>
            <a:lvl1pPr>
              <a:defRPr>
                <a:latin typeface="Calibri" panose="020F0502020204030204" pitchFamily="34" charset="0"/>
                <a:cs typeface="Calibri" panose="020F0502020204030204" pitchFamily="34" charset="0"/>
              </a:defRPr>
            </a:lvl1pPr>
          </a:lstStyle>
          <a:p>
            <a:endParaRPr lang="nl-NL">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4"/>
          </p:nvPr>
        </p:nvSpPr>
        <p:spPr>
          <a:xfrm>
            <a:off x="626642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5640AC4C-61E9-4721-9F78-2FF00A5011B1}"/>
              </a:ext>
            </a:extLst>
          </p:cNvPr>
          <p:cNvSpPr>
            <a:spLocks noGrp="1"/>
          </p:cNvSpPr>
          <p:nvPr>
            <p:ph idx="1" hasCustomPrompt="1"/>
          </p:nvPr>
        </p:nvSpPr>
        <p:spPr>
          <a:xfrm>
            <a:off x="571499" y="1428750"/>
            <a:ext cx="3916800" cy="2804400"/>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p>
        </p:txBody>
      </p:sp>
      <p:sp>
        <p:nvSpPr>
          <p:cNvPr id="10" name="Content Placeholder 2">
            <a:extLst>
              <a:ext uri="{FF2B5EF4-FFF2-40B4-BE49-F238E27FC236}">
                <a16:creationId xmlns:a16="http://schemas.microsoft.com/office/drawing/2014/main" id="{16AFF2CA-27E5-45B9-B869-BFA0ED7CEB3B}"/>
              </a:ext>
            </a:extLst>
          </p:cNvPr>
          <p:cNvSpPr>
            <a:spLocks noGrp="1"/>
          </p:cNvSpPr>
          <p:nvPr>
            <p:ph idx="15" hasCustomPrompt="1"/>
          </p:nvPr>
        </p:nvSpPr>
        <p:spPr>
          <a:xfrm>
            <a:off x="4809671" y="1428750"/>
            <a:ext cx="3916800" cy="2804400"/>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p>
        </p:txBody>
      </p:sp>
      <p:sp>
        <p:nvSpPr>
          <p:cNvPr id="8" name="Title 1">
            <a:extLst>
              <a:ext uri="{FF2B5EF4-FFF2-40B4-BE49-F238E27FC236}">
                <a16:creationId xmlns:a16="http://schemas.microsoft.com/office/drawing/2014/main" id="{25E1462B-417B-43F8-8006-2E8D236C3521}"/>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2788469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ergelijk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2725177" y="4807512"/>
            <a:ext cx="2895600" cy="138499"/>
          </a:xfrm>
        </p:spPr>
        <p:txBody>
          <a:bodyPr/>
          <a:lstStyle>
            <a:lvl1pPr>
              <a:defRPr>
                <a:latin typeface="Calibri" panose="020F0502020204030204" pitchFamily="34" charset="0"/>
                <a:cs typeface="Calibri" panose="020F0502020204030204" pitchFamily="34" charset="0"/>
              </a:defRPr>
            </a:lvl1pPr>
          </a:lstStyle>
          <a:p>
            <a:endParaRPr lang="nl-NL">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4"/>
          </p:nvPr>
        </p:nvSpPr>
        <p:spPr>
          <a:xfrm>
            <a:off x="6266424" y="4807512"/>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a:t>
            </a:fld>
            <a:endParaRPr lang="nl-NL">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5640AC4C-61E9-4721-9F78-2FF00A5011B1}"/>
              </a:ext>
            </a:extLst>
          </p:cNvPr>
          <p:cNvSpPr>
            <a:spLocks noGrp="1"/>
          </p:cNvSpPr>
          <p:nvPr>
            <p:ph idx="1" hasCustomPrompt="1"/>
          </p:nvPr>
        </p:nvSpPr>
        <p:spPr>
          <a:xfrm>
            <a:off x="571499" y="1935332"/>
            <a:ext cx="3916800" cy="2297818"/>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p>
        </p:txBody>
      </p:sp>
      <p:sp>
        <p:nvSpPr>
          <p:cNvPr id="10" name="Content Placeholder 2">
            <a:extLst>
              <a:ext uri="{FF2B5EF4-FFF2-40B4-BE49-F238E27FC236}">
                <a16:creationId xmlns:a16="http://schemas.microsoft.com/office/drawing/2014/main" id="{16AFF2CA-27E5-45B9-B869-BFA0ED7CEB3B}"/>
              </a:ext>
            </a:extLst>
          </p:cNvPr>
          <p:cNvSpPr>
            <a:spLocks noGrp="1"/>
          </p:cNvSpPr>
          <p:nvPr>
            <p:ph idx="15" hasCustomPrompt="1"/>
          </p:nvPr>
        </p:nvSpPr>
        <p:spPr>
          <a:xfrm>
            <a:off x="4809671" y="1935331"/>
            <a:ext cx="3916800" cy="2297818"/>
          </a:xfrm>
          <a:prstGeom prst="rect">
            <a:avLst/>
          </a:prstGeom>
        </p:spPr>
        <p:txBody>
          <a:bodyPr>
            <a:normAutofit/>
          </a:bodyPr>
          <a:lstStyle>
            <a:lvl1pPr marL="180975" indent="-180975">
              <a:lnSpc>
                <a:spcPct val="150000"/>
              </a:lnSpc>
              <a:buFont typeface="Wingdings" panose="05000000000000000000" pitchFamily="2" charset="2"/>
              <a:buChar char="§"/>
              <a:defRPr sz="1600">
                <a:solidFill>
                  <a:srgbClr val="281F6B"/>
                </a:solidFill>
                <a:latin typeface="Calibri" panose="020F0502020204030204" pitchFamily="34" charset="0"/>
                <a:cs typeface="Calibri" panose="020F0502020204030204" pitchFamily="34" charset="0"/>
              </a:defRPr>
            </a:lvl1pPr>
            <a:lvl2pPr marL="361950" indent="-180975">
              <a:lnSpc>
                <a:spcPct val="150000"/>
              </a:lnSpc>
              <a:defRPr sz="1600">
                <a:solidFill>
                  <a:srgbClr val="281F6B"/>
                </a:solidFill>
                <a:latin typeface="Calibri" panose="020F0502020204030204" pitchFamily="34" charset="0"/>
                <a:cs typeface="Calibri" panose="020F0502020204030204" pitchFamily="34" charset="0"/>
              </a:defRPr>
            </a:lvl2pPr>
            <a:lvl3pPr marL="542925" indent="-180975">
              <a:lnSpc>
                <a:spcPct val="150000"/>
              </a:lnSpc>
              <a:defRPr sz="1600">
                <a:solidFill>
                  <a:srgbClr val="281F6B"/>
                </a:solidFill>
                <a:latin typeface="Calibri" panose="020F0502020204030204" pitchFamily="34" charset="0"/>
                <a:cs typeface="Calibri" panose="020F0502020204030204" pitchFamily="34" charset="0"/>
              </a:defRPr>
            </a:lvl3pPr>
            <a:lvl4pPr marL="714375" indent="-171450">
              <a:lnSpc>
                <a:spcPct val="150000"/>
              </a:lnSpc>
              <a:defRPr sz="1600" baseline="0">
                <a:solidFill>
                  <a:srgbClr val="281F6B"/>
                </a:solidFill>
                <a:latin typeface="Calibri" panose="020F0502020204030204" pitchFamily="34" charset="0"/>
                <a:cs typeface="Calibri" panose="020F0502020204030204" pitchFamily="34" charset="0"/>
              </a:defRPr>
            </a:lvl4pPr>
            <a:lvl5pPr marL="895350" indent="-180975">
              <a:lnSpc>
                <a:spcPct val="150000"/>
              </a:lnSpc>
              <a:defRPr sz="1600">
                <a:solidFill>
                  <a:srgbClr val="281F6B"/>
                </a:solidFill>
                <a:latin typeface="Calibri" panose="020F0502020204030204" pitchFamily="34" charset="0"/>
                <a:cs typeface="Calibri" panose="020F0502020204030204" pitchFamily="34" charset="0"/>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p>
        </p:txBody>
      </p:sp>
      <p:sp>
        <p:nvSpPr>
          <p:cNvPr id="8" name="Text Placeholder 2">
            <a:extLst>
              <a:ext uri="{FF2B5EF4-FFF2-40B4-BE49-F238E27FC236}">
                <a16:creationId xmlns:a16="http://schemas.microsoft.com/office/drawing/2014/main" id="{05900265-61E5-48CF-A03D-0321B8BD481D}"/>
              </a:ext>
            </a:extLst>
          </p:cNvPr>
          <p:cNvSpPr>
            <a:spLocks noGrp="1"/>
          </p:cNvSpPr>
          <p:nvPr>
            <p:ph type="body" idx="16" hasCustomPrompt="1"/>
          </p:nvPr>
        </p:nvSpPr>
        <p:spPr>
          <a:xfrm>
            <a:off x="571499" y="1360970"/>
            <a:ext cx="3916800" cy="461665"/>
          </a:xfrm>
          <a:prstGeom prst="rect">
            <a:avLst/>
          </a:prstGeom>
        </p:spPr>
        <p:txBody>
          <a:bodyPr anchor="b">
            <a:spAutoFit/>
          </a:bodyPr>
          <a:lstStyle>
            <a:lvl1pPr marL="0" indent="0">
              <a:lnSpc>
                <a:spcPct val="100000"/>
              </a:lnSpc>
              <a:buNone/>
              <a:defRPr sz="1500" b="1">
                <a:solidFill>
                  <a:srgbClr val="281F6B"/>
                </a:solidFill>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een tekst</a:t>
            </a:r>
            <a:br>
              <a:rPr lang="nl-NL"/>
            </a:br>
            <a:r>
              <a:rPr lang="nl-NL"/>
              <a:t>toe te voegen</a:t>
            </a:r>
          </a:p>
        </p:txBody>
      </p:sp>
      <p:sp>
        <p:nvSpPr>
          <p:cNvPr id="9" name="Text Placeholder 2">
            <a:extLst>
              <a:ext uri="{FF2B5EF4-FFF2-40B4-BE49-F238E27FC236}">
                <a16:creationId xmlns:a16="http://schemas.microsoft.com/office/drawing/2014/main" id="{6BED6F69-8339-4760-9BE7-47E46CBE0354}"/>
              </a:ext>
            </a:extLst>
          </p:cNvPr>
          <p:cNvSpPr>
            <a:spLocks noGrp="1"/>
          </p:cNvSpPr>
          <p:nvPr>
            <p:ph type="body" idx="17" hasCustomPrompt="1"/>
          </p:nvPr>
        </p:nvSpPr>
        <p:spPr>
          <a:xfrm>
            <a:off x="4809671" y="1360970"/>
            <a:ext cx="3916800" cy="461665"/>
          </a:xfrm>
          <a:prstGeom prst="rect">
            <a:avLst/>
          </a:prstGeom>
        </p:spPr>
        <p:txBody>
          <a:bodyPr anchor="b">
            <a:spAutoFit/>
          </a:bodyPr>
          <a:lstStyle>
            <a:lvl1pPr marL="0" indent="0">
              <a:lnSpc>
                <a:spcPct val="100000"/>
              </a:lnSpc>
              <a:buNone/>
              <a:defRPr sz="1500" b="1">
                <a:solidFill>
                  <a:srgbClr val="281F6B"/>
                </a:solidFill>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een tekst</a:t>
            </a:r>
            <a:br>
              <a:rPr lang="nl-NL"/>
            </a:br>
            <a:r>
              <a:rPr lang="nl-NL"/>
              <a:t>toe te voegen</a:t>
            </a:r>
          </a:p>
        </p:txBody>
      </p:sp>
      <p:sp>
        <p:nvSpPr>
          <p:cNvPr id="12" name="Title 1">
            <a:extLst>
              <a:ext uri="{FF2B5EF4-FFF2-40B4-BE49-F238E27FC236}">
                <a16:creationId xmlns:a16="http://schemas.microsoft.com/office/drawing/2014/main" id="{7B97601A-A2C5-4823-81F0-9E9AC15A1B7C}"/>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858398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lleen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680353" y="4794084"/>
            <a:ext cx="2895600" cy="138499"/>
          </a:xfrm>
        </p:spPr>
        <p:txBody>
          <a:bodyPr/>
          <a:lstStyle>
            <a:lvl1pPr>
              <a:defRPr>
                <a:latin typeface="Calibri" panose="020F0502020204030204" pitchFamily="34" charset="0"/>
                <a:cs typeface="Calibri" panose="020F0502020204030204" pitchFamily="34" charset="0"/>
              </a:defRPr>
            </a:lvl1pPr>
          </a:lstStyle>
          <a:p>
            <a:endParaRPr lang="nl-NL">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2"/>
          </p:nvPr>
        </p:nvSpPr>
        <p:spPr>
          <a:xfrm>
            <a:off x="6329176" y="4794083"/>
            <a:ext cx="2133600" cy="138499"/>
          </a:xfrm>
        </p:spPr>
        <p:txBody>
          <a:bodyPr/>
          <a:lstStyle>
            <a:lvl1pPr>
              <a:defRPr>
                <a:latin typeface="Calibri" panose="020F0502020204030204" pitchFamily="34" charset="0"/>
                <a:cs typeface="Calibri" panose="020F0502020204030204" pitchFamily="34" charset="0"/>
              </a:defRPr>
            </a:lvl1pPr>
          </a:lstStyle>
          <a:p>
            <a:pPr algn="r"/>
            <a:fld id="{52CD5E70-B072-4ABF-98D2-981DEBBF7F7D}" type="slidenum">
              <a:rPr lang="nl-NL" smtClean="0"/>
              <a:pPr algn="r"/>
              <a:t>‹#›</a:t>
            </a:fld>
            <a:endParaRPr lang="nl-N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E93F1C08-4B53-4E38-9535-D52BB86266CF}"/>
              </a:ext>
            </a:extLst>
          </p:cNvPr>
          <p:cNvSpPr>
            <a:spLocks noGrp="1"/>
          </p:cNvSpPr>
          <p:nvPr>
            <p:ph type="title" hasCustomPrompt="1"/>
          </p:nvPr>
        </p:nvSpPr>
        <p:spPr>
          <a:xfrm>
            <a:off x="571500" y="701083"/>
            <a:ext cx="7837488" cy="492443"/>
          </a:xfrm>
          <a:prstGeom prst="rect">
            <a:avLst/>
          </a:prstGeom>
        </p:spPr>
        <p:txBody>
          <a:bodyPr/>
          <a:lstStyle>
            <a:lvl1pPr>
              <a:defRPr sz="320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674268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iet invoegen (systeemdia)">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552546039"/>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4" name="Object 3" hidden="1"/>
                      <p:cNvPicPr/>
                      <p:nvPr/>
                    </p:nvPicPr>
                    <p:blipFill>
                      <a:blip r:embed="rId8"/>
                      <a:stretch>
                        <a:fillRect/>
                      </a:stretch>
                    </p:blipFill>
                    <p:spPr>
                      <a:xfrm>
                        <a:off x="1589" y="1192"/>
                        <a:ext cx="1587" cy="1190"/>
                      </a:xfrm>
                      <a:prstGeom prst="rect">
                        <a:avLst/>
                      </a:prstGeom>
                    </p:spPr>
                  </p:pic>
                </p:oleObj>
              </mc:Fallback>
            </mc:AlternateContent>
          </a:graphicData>
        </a:graphic>
      </p:graphicFrame>
      <p:sp>
        <p:nvSpPr>
          <p:cNvPr id="10" name="Subtitle 2">
            <a:extLst>
              <a:ext uri="{FF2B5EF4-FFF2-40B4-BE49-F238E27FC236}">
                <a16:creationId xmlns:a16="http://schemas.microsoft.com/office/drawing/2014/main" id="{3072B6A5-EC29-4FA0-8BED-DEBB437A8FAE}"/>
              </a:ext>
            </a:extLst>
          </p:cNvPr>
          <p:cNvSpPr>
            <a:spLocks noGrp="1"/>
          </p:cNvSpPr>
          <p:nvPr>
            <p:ph type="subTitle" idx="1" hasCustomPrompt="1"/>
            <p:custDataLst>
              <p:tags r:id="rId2"/>
            </p:custDataLst>
          </p:nvPr>
        </p:nvSpPr>
        <p:spPr>
          <a:xfrm>
            <a:off x="882462" y="2714400"/>
            <a:ext cx="3538800"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een ondertitel te maken</a:t>
            </a:r>
          </a:p>
        </p:txBody>
      </p:sp>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3"/>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a:t>Klik op het pictogram om </a:t>
            </a:r>
            <a:br>
              <a:rPr lang="nl-NL"/>
            </a:br>
            <a:r>
              <a:rPr lang="nl-NL"/>
              <a:t>een afbeelding in te voegen</a:t>
            </a:r>
          </a:p>
        </p:txBody>
      </p:sp>
      <p:sp>
        <p:nvSpPr>
          <p:cNvPr id="6" name="Title 1">
            <a:extLst>
              <a:ext uri="{FF2B5EF4-FFF2-40B4-BE49-F238E27FC236}">
                <a16:creationId xmlns:a16="http://schemas.microsoft.com/office/drawing/2014/main" id="{DE8770D6-BA0A-4BC7-98BB-F39F27455F12}"/>
              </a:ext>
            </a:extLst>
          </p:cNvPr>
          <p:cNvSpPr>
            <a:spLocks noGrp="1"/>
          </p:cNvSpPr>
          <p:nvPr>
            <p:ph type="ctrTitle" hasCustomPrompt="1"/>
            <p:custDataLst>
              <p:tags r:id="rId4"/>
            </p:custDataLst>
          </p:nvPr>
        </p:nvSpPr>
        <p:spPr>
          <a:xfrm>
            <a:off x="882461" y="1938337"/>
            <a:ext cx="4770194"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pic>
        <p:nvPicPr>
          <p:cNvPr id="3" name="Afbeelding 2">
            <a:extLst>
              <a:ext uri="{FF2B5EF4-FFF2-40B4-BE49-F238E27FC236}">
                <a16:creationId xmlns:a16="http://schemas.microsoft.com/office/drawing/2014/main" id="{3AAB070F-B317-4B96-B2B5-CE6D2A7BCA3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578799" y="1752300"/>
            <a:ext cx="565200" cy="3391200"/>
          </a:xfrm>
          <a:prstGeom prst="rect">
            <a:avLst/>
          </a:prstGeom>
        </p:spPr>
      </p:pic>
    </p:spTree>
    <p:extLst>
      <p:ext uri="{BB962C8B-B14F-4D97-AF65-F5344CB8AC3E}">
        <p14:creationId xmlns:p14="http://schemas.microsoft.com/office/powerpoint/2010/main" val="3203480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ereikbaar ZH">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6616548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een ondertitel te maken</a:t>
            </a:r>
          </a:p>
        </p:txBody>
      </p:sp>
      <p:sp>
        <p:nvSpPr>
          <p:cNvPr id="7" name="Title 1">
            <a:extLst>
              <a:ext uri="{FF2B5EF4-FFF2-40B4-BE49-F238E27FC236}">
                <a16:creationId xmlns:a16="http://schemas.microsoft.com/office/drawing/2014/main" id="{EBCE4183-3CC1-4278-A7B6-861E50254297}"/>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50718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Concurrerend ZH">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9169803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een ondertitel te maken</a:t>
            </a:r>
          </a:p>
        </p:txBody>
      </p:sp>
      <p:sp>
        <p:nvSpPr>
          <p:cNvPr id="6" name="Title 1">
            <a:extLst>
              <a:ext uri="{FF2B5EF4-FFF2-40B4-BE49-F238E27FC236}">
                <a16:creationId xmlns:a16="http://schemas.microsoft.com/office/drawing/2014/main" id="{8462F47E-F438-4019-B1F1-6D0737D9B6A6}"/>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428613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Gezond en Veilig">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6830722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een ondertitel te maken</a:t>
            </a:r>
          </a:p>
        </p:txBody>
      </p:sp>
      <p:sp>
        <p:nvSpPr>
          <p:cNvPr id="6" name="Title 1">
            <a:extLst>
              <a:ext uri="{FF2B5EF4-FFF2-40B4-BE49-F238E27FC236}">
                <a16:creationId xmlns:a16="http://schemas.microsoft.com/office/drawing/2014/main" id="{33ECE84D-3D96-469C-AB47-0EC9729405FC}"/>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1383821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amenwerken">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709060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een ondertitel te maken</a:t>
            </a:r>
          </a:p>
        </p:txBody>
      </p:sp>
      <p:sp>
        <p:nvSpPr>
          <p:cNvPr id="6" name="Title 1">
            <a:extLst>
              <a:ext uri="{FF2B5EF4-FFF2-40B4-BE49-F238E27FC236}">
                <a16:creationId xmlns:a16="http://schemas.microsoft.com/office/drawing/2014/main" id="{8D617417-A6C0-4BE7-975C-595A3277DC7A}"/>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177067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Schone Energi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158270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een ondertitel te maken</a:t>
            </a:r>
          </a:p>
        </p:txBody>
      </p:sp>
      <p:sp>
        <p:nvSpPr>
          <p:cNvPr id="6" name="Title 1">
            <a:extLst>
              <a:ext uri="{FF2B5EF4-FFF2-40B4-BE49-F238E27FC236}">
                <a16:creationId xmlns:a16="http://schemas.microsoft.com/office/drawing/2014/main" id="{015F2F36-69B0-4EF4-ACA4-5167DDA640CE}"/>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184183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Sterke Steden en Dorpen">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4931414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een ondertitel te maken</a:t>
            </a:r>
          </a:p>
        </p:txBody>
      </p:sp>
      <p:sp>
        <p:nvSpPr>
          <p:cNvPr id="6" name="Title 1">
            <a:extLst>
              <a:ext uri="{FF2B5EF4-FFF2-40B4-BE49-F238E27FC236}">
                <a16:creationId xmlns:a16="http://schemas.microsoft.com/office/drawing/2014/main" id="{BEE8E29C-CDBC-4BA0-A00E-65C8FC548138}"/>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288530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Versterken Natuu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42291383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Subtitle 2"/>
          <p:cNvSpPr>
            <a:spLocks noGrp="1"/>
          </p:cNvSpPr>
          <p:nvPr>
            <p:ph type="subTitle" idx="1" hasCustomPrompt="1"/>
            <p:custDataLst>
              <p:tags r:id="rId2"/>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een ondertitel te maken</a:t>
            </a:r>
          </a:p>
        </p:txBody>
      </p:sp>
      <p:sp>
        <p:nvSpPr>
          <p:cNvPr id="6" name="Title 1">
            <a:extLst>
              <a:ext uri="{FF2B5EF4-FFF2-40B4-BE49-F238E27FC236}">
                <a16:creationId xmlns:a16="http://schemas.microsoft.com/office/drawing/2014/main" id="{188D1807-ED12-4152-BA69-3891B0FF0C61}"/>
              </a:ext>
            </a:extLst>
          </p:cNvPr>
          <p:cNvSpPr>
            <a:spLocks noGrp="1"/>
          </p:cNvSpPr>
          <p:nvPr>
            <p:ph type="ctrTitle" hasCustomPrompt="1"/>
            <p:custDataLst>
              <p:tags r:id="rId3"/>
            </p:custDataLst>
          </p:nvPr>
        </p:nvSpPr>
        <p:spPr>
          <a:xfrm>
            <a:off x="882461" y="1938337"/>
            <a:ext cx="4622411" cy="584775"/>
          </a:xfrm>
          <a:prstGeom prst="rect">
            <a:avLst/>
          </a:prstGeom>
        </p:spPr>
        <p:txBody>
          <a:bodyPr wrap="square">
            <a:spAutoFit/>
          </a:bodyPr>
          <a:lstStyle>
            <a:lvl1pPr algn="l">
              <a:defRPr sz="3200" b="1" baseline="0">
                <a:solidFill>
                  <a:srgbClr val="281F6B"/>
                </a:solidFill>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99297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igen Cov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0FA74722-67C2-4EA2-A61E-A56A2B2789D6}"/>
              </a:ext>
            </a:extLst>
          </p:cNvPr>
          <p:cNvSpPr>
            <a:spLocks noGrp="1"/>
          </p:cNvSpPr>
          <p:nvPr>
            <p:ph type="pic" sz="quarter" idx="10" hasCustomPrompt="1"/>
            <p:custDataLst>
              <p:tags r:id="rId1"/>
            </p:custDataLst>
          </p:nvPr>
        </p:nvSpPr>
        <p:spPr>
          <a:xfrm>
            <a:off x="5727599" y="-1"/>
            <a:ext cx="3416400" cy="5144400"/>
          </a:xfrm>
          <a:prstGeom prst="rect">
            <a:avLst/>
          </a:prstGeom>
        </p:spPr>
        <p:txBody>
          <a:bodyPr anchor="ctr" anchorCtr="0">
            <a:normAutofit/>
          </a:bodyPr>
          <a:lstStyle>
            <a:lvl1pPr marL="0" indent="0" algn="ctr">
              <a:buNone/>
              <a:defRPr sz="1800" baseline="0"/>
            </a:lvl1pPr>
          </a:lstStyle>
          <a:p>
            <a:r>
              <a:rPr lang="nl-NL"/>
              <a:t>Klik op het pictogram om </a:t>
            </a:r>
            <a:br>
              <a:rPr lang="nl-NL"/>
            </a:br>
            <a:r>
              <a:rPr lang="nl-NL"/>
              <a:t>een afbeelding in te voegen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4526561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1589" y="1192"/>
                        <a:ext cx="1587" cy="1190"/>
                      </a:xfrm>
                      <a:prstGeom prst="rect">
                        <a:avLst/>
                      </a:prstGeom>
                    </p:spPr>
                  </p:pic>
                </p:oleObj>
              </mc:Fallback>
            </mc:AlternateContent>
          </a:graphicData>
        </a:graphic>
      </p:graphicFrame>
      <p:sp>
        <p:nvSpPr>
          <p:cNvPr id="7" name="Subtitle 2">
            <a:extLst>
              <a:ext uri="{FF2B5EF4-FFF2-40B4-BE49-F238E27FC236}">
                <a16:creationId xmlns:a16="http://schemas.microsoft.com/office/drawing/2014/main" id="{E8DCF166-39A4-4A13-85DF-E6F8B3C14FFC}"/>
              </a:ext>
            </a:extLst>
          </p:cNvPr>
          <p:cNvSpPr>
            <a:spLocks noGrp="1"/>
          </p:cNvSpPr>
          <p:nvPr>
            <p:ph type="subTitle" idx="1" hasCustomPrompt="1"/>
            <p:custDataLst>
              <p:tags r:id="rId3"/>
            </p:custDataLst>
          </p:nvPr>
        </p:nvSpPr>
        <p:spPr>
          <a:xfrm>
            <a:off x="882462" y="2714400"/>
            <a:ext cx="3537138" cy="241413"/>
          </a:xfrm>
          <a:prstGeom prst="rect">
            <a:avLst/>
          </a:prstGeom>
        </p:spPr>
        <p:txBody>
          <a:bodyPr wrap="square">
            <a:spAutoFit/>
          </a:bodyPr>
          <a:lstStyle>
            <a:lvl1pPr marL="0" indent="0" algn="l">
              <a:buNone/>
              <a:defRPr sz="1600">
                <a:solidFill>
                  <a:srgbClr val="281F6B"/>
                </a:solidFill>
                <a:latin typeface="Georgia" panose="02040502050405020303"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een ondertitel te maken</a:t>
            </a:r>
          </a:p>
        </p:txBody>
      </p:sp>
      <p:sp>
        <p:nvSpPr>
          <p:cNvPr id="2" name="Titel 1">
            <a:extLst>
              <a:ext uri="{FF2B5EF4-FFF2-40B4-BE49-F238E27FC236}">
                <a16:creationId xmlns:a16="http://schemas.microsoft.com/office/drawing/2014/main" id="{36159650-3484-4E65-A421-ACC3EE44854B}"/>
              </a:ext>
            </a:extLst>
          </p:cNvPr>
          <p:cNvSpPr>
            <a:spLocks noGrp="1"/>
          </p:cNvSpPr>
          <p:nvPr>
            <p:ph type="title" hasCustomPrompt="1"/>
          </p:nvPr>
        </p:nvSpPr>
        <p:spPr>
          <a:xfrm>
            <a:off x="882462" y="1936800"/>
            <a:ext cx="4659356" cy="583200"/>
          </a:xfrm>
          <a:prstGeom prst="rect">
            <a:avLst/>
          </a:prstGeom>
        </p:spPr>
        <p:txBody>
          <a:bodyPr/>
          <a:lstStyle>
            <a:lvl1pPr>
              <a:defRPr sz="3200">
                <a:latin typeface="Calibri" panose="020F0502020204030204" pitchFamily="34" charset="0"/>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3596855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2682000" y="4795200"/>
            <a:ext cx="2895600" cy="138499"/>
          </a:xfrm>
          <a:prstGeom prst="rect">
            <a:avLst/>
          </a:prstGeom>
        </p:spPr>
        <p:txBody>
          <a:bodyPr vert="horz" lIns="0" tIns="0" rIns="0" bIns="0" rtlCol="0" anchor="t" anchorCtr="0">
            <a:spAutoFit/>
          </a:bodyPr>
          <a:lstStyle>
            <a:lvl1pPr algn="l">
              <a:defRPr sz="900">
                <a:solidFill>
                  <a:schemeClr val="tx1"/>
                </a:solidFill>
                <a:latin typeface="Calibri" panose="020F0502020204030204" pitchFamily="34" charset="0"/>
                <a:cs typeface="Calibri" panose="020F0502020204030204" pitchFamily="34" charset="0"/>
              </a:defRPr>
            </a:lvl1pPr>
          </a:lstStyle>
          <a:p>
            <a:endParaRPr lang="nl-NL">
              <a:latin typeface="Calibri" panose="020F0502020204030204" pitchFamily="34" charset="0"/>
              <a:cs typeface="Calibri" panose="020F0502020204030204" pitchFamily="34" charset="0"/>
            </a:endParaRPr>
          </a:p>
        </p:txBody>
      </p:sp>
      <p:sp>
        <p:nvSpPr>
          <p:cNvPr id="10" name="Slide Number Placeholder 5"/>
          <p:cNvSpPr>
            <a:spLocks noGrp="1"/>
          </p:cNvSpPr>
          <p:nvPr>
            <p:ph type="sldNum" sz="quarter" idx="4"/>
          </p:nvPr>
        </p:nvSpPr>
        <p:spPr>
          <a:xfrm>
            <a:off x="6274800" y="4795200"/>
            <a:ext cx="2133600" cy="138499"/>
          </a:xfrm>
          <a:prstGeom prst="rect">
            <a:avLst/>
          </a:prstGeom>
        </p:spPr>
        <p:txBody>
          <a:bodyPr vert="horz" lIns="0" tIns="0" rIns="0" bIns="0" rtlCol="0" anchor="t" anchorCtr="0">
            <a:spAutoFit/>
          </a:bodyPr>
          <a:lstStyle>
            <a:lvl1pPr>
              <a:defRPr lang="nl-NL" sz="900" smtClean="0"/>
            </a:lvl1pPr>
          </a:lstStyle>
          <a:p>
            <a:pPr algn="r"/>
            <a:fld id="{52CD5E70-B072-4ABF-98D2-981DEBBF7F7D}" type="slidenum">
              <a:rPr lang="nl-NL" smtClean="0"/>
              <a:pPr algn="r"/>
              <a:t>‹#›</a:t>
            </a:fld>
            <a:endParaRPr lang="nl-NL"/>
          </a:p>
        </p:txBody>
      </p:sp>
      <p:sp>
        <p:nvSpPr>
          <p:cNvPr id="7" name="Content Placeholder 2">
            <a:extLst>
              <a:ext uri="{FF2B5EF4-FFF2-40B4-BE49-F238E27FC236}">
                <a16:creationId xmlns:a16="http://schemas.microsoft.com/office/drawing/2014/main" id="{E2C46C9D-AA03-4E57-BF9E-72B03BAB849B}"/>
              </a:ext>
            </a:extLst>
          </p:cNvPr>
          <p:cNvSpPr txBox="1">
            <a:spLocks/>
          </p:cNvSpPr>
          <p:nvPr userDrawn="1"/>
        </p:nvSpPr>
        <p:spPr>
          <a:xfrm>
            <a:off x="571500" y="1428750"/>
            <a:ext cx="7837488" cy="3139679"/>
          </a:xfrm>
          <a:prstGeom prst="rect">
            <a:avLst/>
          </a:prstGeom>
        </p:spPr>
        <p:txBody>
          <a:bodyPr>
            <a:normAutofit/>
          </a:bodyPr>
          <a:lstStyle>
            <a:lvl1pPr marL="180975" indent="-180975" algn="l" defTabSz="914400" rtl="0" eaLnBrk="1" latinLnBrk="0" hangingPunct="1">
              <a:lnSpc>
                <a:spcPct val="150000"/>
              </a:lnSpc>
              <a:spcBef>
                <a:spcPts val="0"/>
              </a:spcBef>
              <a:buFont typeface="Wingdings" panose="05000000000000000000" pitchFamily="2" charset="2"/>
              <a:buChar char="§"/>
              <a:defRPr sz="1600" kern="1200">
                <a:solidFill>
                  <a:srgbClr val="281F6B"/>
                </a:solidFill>
                <a:latin typeface="Calibri" panose="020F0502020204030204" pitchFamily="34" charset="0"/>
                <a:ea typeface="+mn-ea"/>
                <a:cs typeface="Calibri" panose="020F0502020204030204" pitchFamily="34" charset="0"/>
              </a:defRPr>
            </a:lvl1pPr>
            <a:lvl2pPr marL="361950"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2pPr>
            <a:lvl3pPr marL="542925"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3pPr>
            <a:lvl4pPr marL="714375" indent="-171450" algn="l" defTabSz="914400" rtl="0" eaLnBrk="1" latinLnBrk="0" hangingPunct="1">
              <a:lnSpc>
                <a:spcPct val="150000"/>
              </a:lnSpc>
              <a:spcBef>
                <a:spcPts val="0"/>
              </a:spcBef>
              <a:buFont typeface="Arial" pitchFamily="34" charset="0"/>
              <a:buChar char="–"/>
              <a:defRPr sz="1600" kern="1200" baseline="0">
                <a:solidFill>
                  <a:srgbClr val="281F6B"/>
                </a:solidFill>
                <a:latin typeface="Calibri" panose="020F0502020204030204" pitchFamily="34" charset="0"/>
                <a:ea typeface="+mn-ea"/>
                <a:cs typeface="Calibri" panose="020F0502020204030204" pitchFamily="34" charset="0"/>
              </a:defRPr>
            </a:lvl4pPr>
            <a:lvl5pPr marL="895350" indent="-180975" algn="l" defTabSz="914400" rtl="0" eaLnBrk="1" latinLnBrk="0" hangingPunct="1">
              <a:lnSpc>
                <a:spcPct val="150000"/>
              </a:lnSpc>
              <a:spcBef>
                <a:spcPts val="0"/>
              </a:spcBef>
              <a:buFont typeface="Arial" pitchFamily="34" charset="0"/>
              <a:buChar char="»"/>
              <a:defRPr sz="1600" kern="1200">
                <a:solidFill>
                  <a:srgbClr val="281F6B"/>
                </a:solidFill>
                <a:latin typeface="Calibri" panose="020F0502020204030204" pitchFamily="34" charset="0"/>
                <a:ea typeface="+mn-ea"/>
                <a:cs typeface="Calibri" panose="020F0502020204030204" pitchFamily="34" charset="0"/>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a:t>Eerste niveau</a:t>
            </a:r>
          </a:p>
          <a:p>
            <a:pPr lvl="1"/>
            <a:r>
              <a:rPr lang="nl-NL"/>
              <a:t>Tweede niveau</a:t>
            </a:r>
          </a:p>
          <a:p>
            <a:pPr lvl="2"/>
            <a:r>
              <a:rPr lang="nl-NL"/>
              <a:t>Derde niveau</a:t>
            </a:r>
          </a:p>
          <a:p>
            <a:pPr lvl="3"/>
            <a:r>
              <a:rPr lang="nl-NL"/>
              <a:t>Vierde niveau</a:t>
            </a:r>
          </a:p>
          <a:p>
            <a:pPr lvl="4"/>
            <a:r>
              <a:rPr lang="nl-NL"/>
              <a:t>Vijfde niveau</a:t>
            </a:r>
          </a:p>
        </p:txBody>
      </p:sp>
      <p:sp>
        <p:nvSpPr>
          <p:cNvPr id="9" name="Title 1">
            <a:extLst>
              <a:ext uri="{FF2B5EF4-FFF2-40B4-BE49-F238E27FC236}">
                <a16:creationId xmlns:a16="http://schemas.microsoft.com/office/drawing/2014/main" id="{C613C4F1-36D1-45A6-AE27-272B3FF72BFB}"/>
              </a:ext>
            </a:extLst>
          </p:cNvPr>
          <p:cNvSpPr txBox="1">
            <a:spLocks/>
          </p:cNvSpPr>
          <p:nvPr userDrawn="1"/>
        </p:nvSpPr>
        <p:spPr>
          <a:xfrm>
            <a:off x="571500" y="701083"/>
            <a:ext cx="7837488" cy="492443"/>
          </a:xfrm>
          <a:prstGeom prst="rect">
            <a:avLst/>
          </a:prstGeom>
        </p:spPr>
        <p:txBody>
          <a:bodyPr/>
          <a:lstStyle>
            <a:lvl1pPr algn="l" defTabSz="914400" rtl="0" eaLnBrk="1" latinLnBrk="0" hangingPunct="1">
              <a:spcBef>
                <a:spcPct val="0"/>
              </a:spcBef>
              <a:buNone/>
              <a:defRPr sz="3200" b="1" kern="1200">
                <a:solidFill>
                  <a:srgbClr val="281F6B"/>
                </a:solidFill>
                <a:latin typeface="Calibri" panose="020F0502020204030204" pitchFamily="34" charset="0"/>
                <a:ea typeface="+mj-ea"/>
                <a:cs typeface="Calibri" panose="020F0502020204030204" pitchFamily="34" charset="0"/>
              </a:defRPr>
            </a:lvl1pPr>
          </a:lstStyle>
          <a:p>
            <a:r>
              <a:rPr lang="nl-NL"/>
              <a:t>Klik om een titel te maken</a:t>
            </a:r>
          </a:p>
        </p:txBody>
      </p:sp>
    </p:spTree>
    <p:extLst>
      <p:ext uri="{BB962C8B-B14F-4D97-AF65-F5344CB8AC3E}">
        <p14:creationId xmlns:p14="http://schemas.microsoft.com/office/powerpoint/2010/main" val="3504661127"/>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68" r:id="rId4"/>
    <p:sldLayoutId id="2147483669" r:id="rId5"/>
    <p:sldLayoutId id="2147483670" r:id="rId6"/>
    <p:sldLayoutId id="2147483671" r:id="rId7"/>
    <p:sldLayoutId id="2147483672" r:id="rId8"/>
    <p:sldLayoutId id="2147483677" r:id="rId9"/>
    <p:sldLayoutId id="2147483650" r:id="rId10"/>
    <p:sldLayoutId id="2147483673" r:id="rId11"/>
    <p:sldLayoutId id="2147483655" r:id="rId12"/>
    <p:sldLayoutId id="2147483675" r:id="rId13"/>
    <p:sldLayoutId id="2147483651" r:id="rId14"/>
    <p:sldLayoutId id="2147483652" r:id="rId15"/>
    <p:sldLayoutId id="2147483676" r:id="rId16"/>
    <p:sldLayoutId id="2147483654" r:id="rId17"/>
    <p:sldLayoutId id="2147483662" r:id="rId18"/>
  </p:sldLayoutIdLst>
  <p:hf sldNum="0" hdr="0" ftr="0" dt="0"/>
  <p:txStyles>
    <p:titleStyle>
      <a:lvl1pPr algn="l" defTabSz="914400" rtl="0" eaLnBrk="1" latinLnBrk="0" hangingPunct="1">
        <a:spcBef>
          <a:spcPct val="0"/>
        </a:spcBef>
        <a:buNone/>
        <a:defRPr sz="2400" b="1" kern="1200">
          <a:solidFill>
            <a:schemeClr val="tx1"/>
          </a:solidFill>
          <a:latin typeface="+mj-lt"/>
          <a:ea typeface="+mj-ea"/>
          <a:cs typeface="+mj-cs"/>
        </a:defRPr>
      </a:lvl1pPr>
    </p:titleStyle>
    <p:bodyStyle>
      <a:lvl1pPr marL="342900" indent="-3429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1pPr>
      <a:lvl2pPr marL="742950" indent="-3810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2pPr>
      <a:lvl3pPr marL="107632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3pPr>
      <a:lvl4pPr marL="143827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4pPr>
      <a:lvl5pPr marL="1790700" indent="-35242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38.xml"/><Relationship Id="rId7" Type="http://schemas.openxmlformats.org/officeDocument/2006/relationships/image" Target="../media/image3.emf"/><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oleObject" Target="../embeddings/oleObject3.bin"/><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image" Target="../media/image15.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tiff"/><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13.tif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tif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13.tiff"/><Relationship Id="rId1" Type="http://schemas.openxmlformats.org/officeDocument/2006/relationships/slideLayout" Target="../slideLayouts/slideLayout11.xml"/><Relationship Id="rId6" Type="http://schemas.openxmlformats.org/officeDocument/2006/relationships/image" Target="../media/image41.jpeg"/><Relationship Id="rId5" Type="http://schemas.openxmlformats.org/officeDocument/2006/relationships/image" Target="../media/image36.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3.tif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13.tiff"/><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Provincie-Zuid-Holland/satellite-images-nso-datascience" TargetMode="External"/><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3.tiff"/><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21.svg"/><Relationship Id="rId4" Type="http://schemas.openxmlformats.org/officeDocument/2006/relationships/image" Target="../media/image17.sv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41.xml"/><Relationship Id="rId5" Type="http://schemas.openxmlformats.org/officeDocument/2006/relationships/image" Target="../media/image47.png"/><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4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4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3.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44.xml"/><Relationship Id="rId5" Type="http://schemas.openxmlformats.org/officeDocument/2006/relationships/image" Target="../media/image60.png"/><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45.xml"/><Relationship Id="rId5" Type="http://schemas.openxmlformats.org/officeDocument/2006/relationships/image" Target="../media/image61.png"/><Relationship Id="rId4" Type="http://schemas.openxmlformats.org/officeDocument/2006/relationships/image" Target="../media/image13.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46.xml"/><Relationship Id="rId5" Type="http://schemas.openxmlformats.org/officeDocument/2006/relationships/image" Target="../media/image62.png"/><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47.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48.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13.tiff"/><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tiff"/><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9.xml"/><Relationship Id="rId7" Type="http://schemas.openxmlformats.org/officeDocument/2006/relationships/image" Target="../media/image31.jpe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30.jpeg"/><Relationship Id="rId5" Type="http://schemas.openxmlformats.org/officeDocument/2006/relationships/image" Target="../media/image13.tiff"/><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5056442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Title 5"/>
          <p:cNvSpPr>
            <a:spLocks noGrp="1"/>
          </p:cNvSpPr>
          <p:nvPr>
            <p:ph type="ctrTitle"/>
            <p:custDataLst>
              <p:tags r:id="rId2"/>
            </p:custDataLst>
          </p:nvPr>
        </p:nvSpPr>
        <p:spPr>
          <a:xfrm>
            <a:off x="355344" y="1766274"/>
            <a:ext cx="4858604" cy="1077218"/>
          </a:xfrm>
        </p:spPr>
        <p:txBody>
          <a:bodyPr/>
          <a:lstStyle/>
          <a:p>
            <a:pPr algn="ctr"/>
            <a:r>
              <a:rPr lang="nl-NL"/>
              <a:t>Remote </a:t>
            </a:r>
            <a:r>
              <a:rPr lang="nl-NL" err="1"/>
              <a:t>Sensing</a:t>
            </a:r>
            <a:r>
              <a:rPr lang="nl-NL"/>
              <a:t> </a:t>
            </a:r>
            <a:br>
              <a:rPr lang="nl-NL"/>
            </a:br>
            <a:r>
              <a:rPr lang="nl-NL"/>
              <a:t>Natura 2000 area’s</a:t>
            </a:r>
          </a:p>
        </p:txBody>
      </p:sp>
      <p:sp>
        <p:nvSpPr>
          <p:cNvPr id="7" name="Subtitle 6"/>
          <p:cNvSpPr>
            <a:spLocks noGrp="1"/>
          </p:cNvSpPr>
          <p:nvPr>
            <p:ph type="subTitle" idx="1"/>
            <p:custDataLst>
              <p:tags r:id="rId3"/>
            </p:custDataLst>
          </p:nvPr>
        </p:nvSpPr>
        <p:spPr>
          <a:xfrm>
            <a:off x="882462" y="3292568"/>
            <a:ext cx="3546663" cy="592278"/>
          </a:xfrm>
        </p:spPr>
        <p:txBody>
          <a:bodyPr/>
          <a:lstStyle/>
          <a:p>
            <a:pPr algn="ctr"/>
            <a:r>
              <a:rPr lang="nl-NL"/>
              <a:t>Michael de Winter</a:t>
            </a:r>
          </a:p>
          <a:p>
            <a:pPr algn="ctr"/>
            <a:r>
              <a:rPr lang="nl-NL"/>
              <a:t>Data </a:t>
            </a:r>
            <a:r>
              <a:rPr lang="nl-NL" err="1"/>
              <a:t>Scientist</a:t>
            </a:r>
            <a:endParaRPr lang="nl-NL"/>
          </a:p>
        </p:txBody>
      </p:sp>
      <p:pic>
        <p:nvPicPr>
          <p:cNvPr id="3" name="Graphic 2" descr="Satelliet met effen opvulling">
            <a:extLst>
              <a:ext uri="{FF2B5EF4-FFF2-40B4-BE49-F238E27FC236}">
                <a16:creationId xmlns:a16="http://schemas.microsoft.com/office/drawing/2014/main" id="{1D5A9B27-AD91-79A0-DE16-31AA31B4D6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29125" y="532272"/>
            <a:ext cx="886236" cy="886236"/>
          </a:xfrm>
          <a:prstGeom prst="rect">
            <a:avLst/>
          </a:prstGeom>
        </p:spPr>
      </p:pic>
    </p:spTree>
    <p:extLst>
      <p:ext uri="{BB962C8B-B14F-4D97-AF65-F5344CB8AC3E}">
        <p14:creationId xmlns:p14="http://schemas.microsoft.com/office/powerpoint/2010/main" val="3434545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sp>
        <p:nvSpPr>
          <p:cNvPr id="6" name="Rechthoek 5">
            <a:extLst>
              <a:ext uri="{FF2B5EF4-FFF2-40B4-BE49-F238E27FC236}">
                <a16:creationId xmlns:a16="http://schemas.microsoft.com/office/drawing/2014/main" id="{C1C49D15-21FA-E60F-7457-FFD5464DFB00}"/>
              </a:ext>
            </a:extLst>
          </p:cNvPr>
          <p:cNvSpPr/>
          <p:nvPr/>
        </p:nvSpPr>
        <p:spPr>
          <a:xfrm>
            <a:off x="6131167" y="5763004"/>
            <a:ext cx="942487" cy="40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itel 1">
            <a:extLst>
              <a:ext uri="{FF2B5EF4-FFF2-40B4-BE49-F238E27FC236}">
                <a16:creationId xmlns:a16="http://schemas.microsoft.com/office/drawing/2014/main" id="{534709BB-F9C3-0AAD-E8D8-DDCE5514489A}"/>
              </a:ext>
            </a:extLst>
          </p:cNvPr>
          <p:cNvSpPr>
            <a:spLocks noGrp="1"/>
          </p:cNvSpPr>
          <p:nvPr>
            <p:ph type="title"/>
          </p:nvPr>
        </p:nvSpPr>
        <p:spPr>
          <a:xfrm>
            <a:off x="2534562" y="292362"/>
            <a:ext cx="9879420" cy="356539"/>
          </a:xfrm>
        </p:spPr>
        <p:txBody>
          <a:bodyPr/>
          <a:lstStyle/>
          <a:p>
            <a:r>
              <a:rPr lang="nl-NL" err="1"/>
              <a:t>Grassification</a:t>
            </a:r>
            <a:r>
              <a:rPr lang="nl-NL"/>
              <a:t> of </a:t>
            </a:r>
            <a:r>
              <a:rPr lang="nl-NL" err="1"/>
              <a:t>Coepelduynen</a:t>
            </a:r>
            <a:endParaRPr lang="nl-NL"/>
          </a:p>
        </p:txBody>
      </p:sp>
      <p:pic>
        <p:nvPicPr>
          <p:cNvPr id="8" name="Afbeelding 7">
            <a:extLst>
              <a:ext uri="{FF2B5EF4-FFF2-40B4-BE49-F238E27FC236}">
                <a16:creationId xmlns:a16="http://schemas.microsoft.com/office/drawing/2014/main" id="{84BD1F94-EB70-BF53-711D-8DFBB475723C}"/>
              </a:ext>
            </a:extLst>
          </p:cNvPr>
          <p:cNvPicPr>
            <a:picLocks noChangeAspect="1"/>
          </p:cNvPicPr>
          <p:nvPr/>
        </p:nvPicPr>
        <p:blipFill>
          <a:blip r:embed="rId3"/>
          <a:stretch>
            <a:fillRect/>
          </a:stretch>
        </p:blipFill>
        <p:spPr>
          <a:xfrm>
            <a:off x="160627" y="1836532"/>
            <a:ext cx="2730594" cy="2632654"/>
          </a:xfrm>
          <a:prstGeom prst="rect">
            <a:avLst/>
          </a:prstGeom>
          <a:ln>
            <a:noFill/>
          </a:ln>
          <a:effectLst>
            <a:outerShdw blurRad="190500" algn="tl" rotWithShape="0">
              <a:srgbClr val="000000">
                <a:alpha val="70000"/>
              </a:srgbClr>
            </a:outerShdw>
          </a:effectLst>
        </p:spPr>
      </p:pic>
      <p:pic>
        <p:nvPicPr>
          <p:cNvPr id="9" name="Tijdelijke aanduiding voor inhoud 8">
            <a:extLst>
              <a:ext uri="{FF2B5EF4-FFF2-40B4-BE49-F238E27FC236}">
                <a16:creationId xmlns:a16="http://schemas.microsoft.com/office/drawing/2014/main" id="{1A07C777-2A5B-D1A2-20BE-18FE072E80D5}"/>
              </a:ext>
            </a:extLst>
          </p:cNvPr>
          <p:cNvPicPr>
            <a:picLocks noChangeAspect="1"/>
          </p:cNvPicPr>
          <p:nvPr/>
        </p:nvPicPr>
        <p:blipFill>
          <a:blip r:embed="rId4"/>
          <a:stretch>
            <a:fillRect/>
          </a:stretch>
        </p:blipFill>
        <p:spPr>
          <a:xfrm>
            <a:off x="3138985" y="1198713"/>
            <a:ext cx="2453568" cy="2033642"/>
          </a:xfrm>
          <a:prstGeom prst="rect">
            <a:avLst/>
          </a:prstGeom>
          <a:ln>
            <a:noFill/>
          </a:ln>
          <a:effectLst>
            <a:outerShdw blurRad="190500" algn="tl" rotWithShape="0">
              <a:srgbClr val="000000">
                <a:alpha val="70000"/>
              </a:srgbClr>
            </a:outerShdw>
          </a:effectLst>
        </p:spPr>
      </p:pic>
      <p:pic>
        <p:nvPicPr>
          <p:cNvPr id="2052" name="Picture 4" descr="Coepelduynen - Wikipedia">
            <a:extLst>
              <a:ext uri="{FF2B5EF4-FFF2-40B4-BE49-F238E27FC236}">
                <a16:creationId xmlns:a16="http://schemas.microsoft.com/office/drawing/2014/main" id="{CACD84DE-4D61-7481-5F9F-F43566CBA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8903" y="3431913"/>
            <a:ext cx="253365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2" name="Afbeelding 9">
            <a:extLst>
              <a:ext uri="{FF2B5EF4-FFF2-40B4-BE49-F238E27FC236}">
                <a16:creationId xmlns:a16="http://schemas.microsoft.com/office/drawing/2014/main" id="{2D4F1E89-85C1-34C5-5A2E-979DCE6DDDCA}"/>
              </a:ext>
            </a:extLst>
          </p:cNvPr>
          <p:cNvPicPr>
            <a:picLocks noChangeAspect="1"/>
          </p:cNvPicPr>
          <p:nvPr/>
        </p:nvPicPr>
        <p:blipFill>
          <a:blip r:embed="rId6"/>
          <a:stretch>
            <a:fillRect/>
          </a:stretch>
        </p:blipFill>
        <p:spPr>
          <a:xfrm>
            <a:off x="6395825" y="3232398"/>
            <a:ext cx="1506895" cy="1818253"/>
          </a:xfrm>
          <a:prstGeom prst="rect">
            <a:avLst/>
          </a:prstGeom>
        </p:spPr>
      </p:pic>
      <p:sp>
        <p:nvSpPr>
          <p:cNvPr id="4" name="TextBox 3">
            <a:extLst>
              <a:ext uri="{FF2B5EF4-FFF2-40B4-BE49-F238E27FC236}">
                <a16:creationId xmlns:a16="http://schemas.microsoft.com/office/drawing/2014/main" id="{7A155E4A-39DF-BA65-42EC-D54B564BA437}"/>
              </a:ext>
            </a:extLst>
          </p:cNvPr>
          <p:cNvSpPr txBox="1"/>
          <p:nvPr/>
        </p:nvSpPr>
        <p:spPr>
          <a:xfrm>
            <a:off x="5685164" y="1704975"/>
            <a:ext cx="2680914" cy="1200329"/>
          </a:xfrm>
          <a:prstGeom prst="rect">
            <a:avLst/>
          </a:prstGeom>
          <a:noFill/>
        </p:spPr>
        <p:txBody>
          <a:bodyPr wrap="square">
            <a:spAutoFit/>
          </a:bodyPr>
          <a:lstStyle/>
          <a:p>
            <a:pPr algn="ctr"/>
            <a:r>
              <a:rPr lang="nl-NL" sz="1800" b="0" err="1"/>
              <a:t>Can</a:t>
            </a:r>
            <a:r>
              <a:rPr lang="nl-NL" sz="1800" b="0"/>
              <a:t> we </a:t>
            </a:r>
            <a:r>
              <a:rPr lang="nl-NL" sz="1800" b="0" err="1"/>
              <a:t>measure</a:t>
            </a:r>
            <a:r>
              <a:rPr lang="nl-NL" sz="1800" b="0"/>
              <a:t> </a:t>
            </a:r>
            <a:r>
              <a:rPr lang="nl-NL" sz="1800" b="0" err="1"/>
              <a:t>grassification</a:t>
            </a:r>
            <a:r>
              <a:rPr lang="nl-NL" sz="1800" b="0"/>
              <a:t> of </a:t>
            </a:r>
            <a:r>
              <a:rPr lang="nl-NL" sz="1800" b="0" err="1"/>
              <a:t>the</a:t>
            </a:r>
            <a:r>
              <a:rPr lang="nl-NL"/>
              <a:t> </a:t>
            </a:r>
            <a:r>
              <a:rPr lang="nl-NL" err="1"/>
              <a:t>Coepelduynen</a:t>
            </a:r>
            <a:r>
              <a:rPr lang="nl-NL"/>
              <a:t> on </a:t>
            </a:r>
            <a:r>
              <a:rPr lang="nl-NL" err="1"/>
              <a:t>satellite</a:t>
            </a:r>
            <a:r>
              <a:rPr lang="nl-NL"/>
              <a:t> images?</a:t>
            </a:r>
            <a:endParaRPr lang="nl-NL" sz="1800" b="0"/>
          </a:p>
        </p:txBody>
      </p:sp>
    </p:spTree>
    <p:extLst>
      <p:ext uri="{BB962C8B-B14F-4D97-AF65-F5344CB8AC3E}">
        <p14:creationId xmlns:p14="http://schemas.microsoft.com/office/powerpoint/2010/main" val="2620729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694904B-78BB-430E-8BDD-9FC693CAD452}"/>
              </a:ext>
            </a:extLst>
          </p:cNvPr>
          <p:cNvSpPr>
            <a:spLocks noGrp="1"/>
          </p:cNvSpPr>
          <p:nvPr>
            <p:ph type="title"/>
          </p:nvPr>
        </p:nvSpPr>
        <p:spPr>
          <a:xfrm>
            <a:off x="1320429" y="284735"/>
            <a:ext cx="4914900" cy="492443"/>
          </a:xfrm>
        </p:spPr>
        <p:txBody>
          <a:bodyPr/>
          <a:lstStyle/>
          <a:p>
            <a:pPr algn="ctr"/>
            <a:r>
              <a:rPr lang="nl-NL" err="1"/>
              <a:t>Overview</a:t>
            </a:r>
            <a:endParaRPr lang="nl-NL"/>
          </a:p>
        </p:txBody>
      </p:sp>
      <p:pic>
        <p:nvPicPr>
          <p:cNvPr id="5" name="Afbeelding 4">
            <a:extLst>
              <a:ext uri="{FF2B5EF4-FFF2-40B4-BE49-F238E27FC236}">
                <a16:creationId xmlns:a16="http://schemas.microsoft.com/office/drawing/2014/main" id="{45A74C43-F2BB-43C0-8AA3-FAC9D7930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pic>
        <p:nvPicPr>
          <p:cNvPr id="2" name="Afbeelding 1">
            <a:extLst>
              <a:ext uri="{FF2B5EF4-FFF2-40B4-BE49-F238E27FC236}">
                <a16:creationId xmlns:a16="http://schemas.microsoft.com/office/drawing/2014/main" id="{E2D3B6D6-ACCD-D391-399C-02FC6603730E}"/>
              </a:ext>
            </a:extLst>
          </p:cNvPr>
          <p:cNvPicPr>
            <a:picLocks noChangeAspect="1"/>
          </p:cNvPicPr>
          <p:nvPr/>
        </p:nvPicPr>
        <p:blipFill>
          <a:blip r:embed="rId3"/>
          <a:stretch>
            <a:fillRect/>
          </a:stretch>
        </p:blipFill>
        <p:spPr>
          <a:xfrm>
            <a:off x="615785" y="932699"/>
            <a:ext cx="5355119" cy="3774952"/>
          </a:xfrm>
          <a:prstGeom prst="rect">
            <a:avLst/>
          </a:prstGeom>
        </p:spPr>
      </p:pic>
      <p:grpSp>
        <p:nvGrpSpPr>
          <p:cNvPr id="3" name="Groep 24">
            <a:extLst>
              <a:ext uri="{FF2B5EF4-FFF2-40B4-BE49-F238E27FC236}">
                <a16:creationId xmlns:a16="http://schemas.microsoft.com/office/drawing/2014/main" id="{C944BEE0-0348-BF18-E484-234E25FB2A2D}"/>
              </a:ext>
            </a:extLst>
          </p:cNvPr>
          <p:cNvGrpSpPr/>
          <p:nvPr/>
        </p:nvGrpSpPr>
        <p:grpSpPr>
          <a:xfrm>
            <a:off x="6499753" y="219048"/>
            <a:ext cx="2644247" cy="1116260"/>
            <a:chOff x="2824477" y="1096204"/>
            <a:chExt cx="3525556" cy="1410222"/>
          </a:xfrm>
        </p:grpSpPr>
        <p:sp>
          <p:nvSpPr>
            <p:cNvPr id="6" name="Pijl: punthaak 25">
              <a:extLst>
                <a:ext uri="{FF2B5EF4-FFF2-40B4-BE49-F238E27FC236}">
                  <a16:creationId xmlns:a16="http://schemas.microsoft.com/office/drawing/2014/main" id="{3BE53094-B41A-EC3F-6C68-F29B43B5EAB7}"/>
                </a:ext>
              </a:extLst>
            </p:cNvPr>
            <p:cNvSpPr/>
            <p:nvPr/>
          </p:nvSpPr>
          <p:spPr>
            <a:xfrm>
              <a:off x="2824477" y="1096204"/>
              <a:ext cx="3525556" cy="1410222"/>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nl-NL"/>
            </a:p>
          </p:txBody>
        </p:sp>
        <p:sp>
          <p:nvSpPr>
            <p:cNvPr id="7" name="Pijl: punthaak 4">
              <a:extLst>
                <a:ext uri="{FF2B5EF4-FFF2-40B4-BE49-F238E27FC236}">
                  <a16:creationId xmlns:a16="http://schemas.microsoft.com/office/drawing/2014/main" id="{1593475A-DA65-D216-2368-5505B5E3EB74}"/>
                </a:ext>
              </a:extLst>
            </p:cNvPr>
            <p:cNvSpPr txBox="1"/>
            <p:nvPr/>
          </p:nvSpPr>
          <p:spPr>
            <a:xfrm>
              <a:off x="3529588" y="1096204"/>
              <a:ext cx="2115334" cy="14102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0013" tIns="66675" rIns="33338" bIns="66675" numCol="1" spcCol="1270" anchor="ctr" anchorCtr="0">
              <a:noAutofit/>
            </a:bodyPr>
            <a:lstStyle/>
            <a:p>
              <a:pPr marL="0" lvl="0" indent="0" algn="ctr" defTabSz="1111250">
                <a:lnSpc>
                  <a:spcPct val="90000"/>
                </a:lnSpc>
                <a:spcBef>
                  <a:spcPct val="0"/>
                </a:spcBef>
                <a:spcAft>
                  <a:spcPct val="35000"/>
                </a:spcAft>
                <a:buNone/>
              </a:pPr>
              <a:r>
                <a:rPr lang="nl-NL" kern="1200" err="1"/>
                <a:t>Satellite</a:t>
              </a:r>
              <a:r>
                <a:rPr lang="nl-NL" kern="1200"/>
                <a:t> </a:t>
              </a:r>
              <a:r>
                <a:rPr lang="nl-NL" kern="1200" err="1"/>
                <a:t>imagery</a:t>
              </a:r>
              <a:r>
                <a:rPr lang="nl-NL" kern="1200"/>
                <a:t> </a:t>
              </a:r>
              <a:r>
                <a:rPr lang="nl-NL" kern="1200" err="1"/>
                <a:t>and</a:t>
              </a:r>
              <a:r>
                <a:rPr lang="nl-NL" kern="1200"/>
                <a:t> machine </a:t>
              </a:r>
              <a:r>
                <a:rPr lang="nl-NL" kern="1200" err="1"/>
                <a:t>learning</a:t>
              </a:r>
              <a:endParaRPr lang="nl-NL" kern="1200"/>
            </a:p>
          </p:txBody>
        </p:sp>
      </p:grpSp>
      <p:sp>
        <p:nvSpPr>
          <p:cNvPr id="8" name="TextBox 7">
            <a:extLst>
              <a:ext uri="{FF2B5EF4-FFF2-40B4-BE49-F238E27FC236}">
                <a16:creationId xmlns:a16="http://schemas.microsoft.com/office/drawing/2014/main" id="{621F7268-E9D4-B62E-251F-6756D6A3D103}"/>
              </a:ext>
            </a:extLst>
          </p:cNvPr>
          <p:cNvSpPr txBox="1"/>
          <p:nvPr/>
        </p:nvSpPr>
        <p:spPr>
          <a:xfrm>
            <a:off x="6235329" y="2201744"/>
            <a:ext cx="2169994" cy="830997"/>
          </a:xfrm>
          <a:prstGeom prst="rect">
            <a:avLst/>
          </a:prstGeom>
          <a:noFill/>
        </p:spPr>
        <p:txBody>
          <a:bodyPr wrap="square" lIns="0" tIns="0" rIns="0" bIns="0" rtlCol="0">
            <a:spAutoFit/>
          </a:bodyPr>
          <a:lstStyle/>
          <a:p>
            <a:r>
              <a:rPr lang="en-GB"/>
              <a:t>Lesson learned, a lot of annotations are important!</a:t>
            </a:r>
            <a:endParaRPr lang="nl-NL" err="1"/>
          </a:p>
        </p:txBody>
      </p:sp>
    </p:spTree>
    <p:extLst>
      <p:ext uri="{BB962C8B-B14F-4D97-AF65-F5344CB8AC3E}">
        <p14:creationId xmlns:p14="http://schemas.microsoft.com/office/powerpoint/2010/main" val="1202078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45A74C43-F2BB-43C0-8AA3-FAC9D7930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pic>
        <p:nvPicPr>
          <p:cNvPr id="12" name="Picture 11">
            <a:extLst>
              <a:ext uri="{FF2B5EF4-FFF2-40B4-BE49-F238E27FC236}">
                <a16:creationId xmlns:a16="http://schemas.microsoft.com/office/drawing/2014/main" id="{BD3120FE-9F3D-8BED-5AD3-1CCF4B345DEB}"/>
              </a:ext>
            </a:extLst>
          </p:cNvPr>
          <p:cNvPicPr>
            <a:picLocks noChangeAspect="1"/>
          </p:cNvPicPr>
          <p:nvPr/>
        </p:nvPicPr>
        <p:blipFill>
          <a:blip r:embed="rId3"/>
          <a:stretch>
            <a:fillRect/>
          </a:stretch>
        </p:blipFill>
        <p:spPr>
          <a:xfrm>
            <a:off x="504967" y="456980"/>
            <a:ext cx="7941893" cy="3641898"/>
          </a:xfrm>
          <a:prstGeom prst="rect">
            <a:avLst/>
          </a:prstGeom>
        </p:spPr>
      </p:pic>
    </p:spTree>
    <p:extLst>
      <p:ext uri="{BB962C8B-B14F-4D97-AF65-F5344CB8AC3E}">
        <p14:creationId xmlns:p14="http://schemas.microsoft.com/office/powerpoint/2010/main" val="1579491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694904B-78BB-430E-8BDD-9FC693CAD452}"/>
              </a:ext>
            </a:extLst>
          </p:cNvPr>
          <p:cNvSpPr>
            <a:spLocks noGrp="1"/>
          </p:cNvSpPr>
          <p:nvPr>
            <p:ph type="title"/>
          </p:nvPr>
        </p:nvSpPr>
        <p:spPr>
          <a:xfrm>
            <a:off x="2071255" y="538831"/>
            <a:ext cx="5724372" cy="492443"/>
          </a:xfrm>
        </p:spPr>
        <p:txBody>
          <a:bodyPr/>
          <a:lstStyle/>
          <a:p>
            <a:r>
              <a:rPr lang="nl-NL"/>
              <a:t>NSO Superview Satelliet data</a:t>
            </a:r>
          </a:p>
        </p:txBody>
      </p:sp>
      <p:pic>
        <p:nvPicPr>
          <p:cNvPr id="5" name="Afbeelding 4">
            <a:extLst>
              <a:ext uri="{FF2B5EF4-FFF2-40B4-BE49-F238E27FC236}">
                <a16:creationId xmlns:a16="http://schemas.microsoft.com/office/drawing/2014/main" id="{45A74C43-F2BB-43C0-8AA3-FAC9D7930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pic>
        <p:nvPicPr>
          <p:cNvPr id="8" name="Afbeelding 4">
            <a:extLst>
              <a:ext uri="{FF2B5EF4-FFF2-40B4-BE49-F238E27FC236}">
                <a16:creationId xmlns:a16="http://schemas.microsoft.com/office/drawing/2014/main" id="{E97F5D97-B617-23C0-F1C1-55B31668712A}"/>
              </a:ext>
            </a:extLst>
          </p:cNvPr>
          <p:cNvPicPr>
            <a:picLocks noChangeAspect="1"/>
          </p:cNvPicPr>
          <p:nvPr/>
        </p:nvPicPr>
        <p:blipFill>
          <a:blip r:embed="rId3"/>
          <a:stretch>
            <a:fillRect/>
          </a:stretch>
        </p:blipFill>
        <p:spPr>
          <a:xfrm>
            <a:off x="249520" y="1613619"/>
            <a:ext cx="2826650" cy="1526391"/>
          </a:xfrm>
          <a:prstGeom prst="rect">
            <a:avLst/>
          </a:prstGeom>
        </p:spPr>
      </p:pic>
      <p:pic>
        <p:nvPicPr>
          <p:cNvPr id="9" name="Afbeelding 8">
            <a:extLst>
              <a:ext uri="{FF2B5EF4-FFF2-40B4-BE49-F238E27FC236}">
                <a16:creationId xmlns:a16="http://schemas.microsoft.com/office/drawing/2014/main" id="{CED460AE-4C46-97E3-C287-54554737CE40}"/>
              </a:ext>
            </a:extLst>
          </p:cNvPr>
          <p:cNvPicPr>
            <a:picLocks noChangeAspect="1"/>
          </p:cNvPicPr>
          <p:nvPr/>
        </p:nvPicPr>
        <p:blipFill>
          <a:blip r:embed="rId4"/>
          <a:stretch>
            <a:fillRect/>
          </a:stretch>
        </p:blipFill>
        <p:spPr>
          <a:xfrm>
            <a:off x="4869055" y="2970502"/>
            <a:ext cx="3326354" cy="1936134"/>
          </a:xfrm>
          <a:prstGeom prst="rect">
            <a:avLst/>
          </a:prstGeom>
        </p:spPr>
      </p:pic>
      <p:pic>
        <p:nvPicPr>
          <p:cNvPr id="10" name="Afbeelding 9">
            <a:extLst>
              <a:ext uri="{FF2B5EF4-FFF2-40B4-BE49-F238E27FC236}">
                <a16:creationId xmlns:a16="http://schemas.microsoft.com/office/drawing/2014/main" id="{9EB56D6D-A5D1-C778-2270-D58E9AA7174E}"/>
              </a:ext>
            </a:extLst>
          </p:cNvPr>
          <p:cNvPicPr>
            <a:picLocks noChangeAspect="1"/>
          </p:cNvPicPr>
          <p:nvPr/>
        </p:nvPicPr>
        <p:blipFill>
          <a:blip r:embed="rId5"/>
          <a:stretch>
            <a:fillRect/>
          </a:stretch>
        </p:blipFill>
        <p:spPr>
          <a:xfrm>
            <a:off x="3124911" y="2815033"/>
            <a:ext cx="1506895" cy="1818253"/>
          </a:xfrm>
          <a:prstGeom prst="rect">
            <a:avLst/>
          </a:prstGeom>
        </p:spPr>
      </p:pic>
      <p:pic>
        <p:nvPicPr>
          <p:cNvPr id="11" name="Picture 2" descr="Struinen in de Coepelduynen – Strandloper">
            <a:extLst>
              <a:ext uri="{FF2B5EF4-FFF2-40B4-BE49-F238E27FC236}">
                <a16:creationId xmlns:a16="http://schemas.microsoft.com/office/drawing/2014/main" id="{BB285B45-24CC-3F10-772C-1E4F42ECAF6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637" y="3443267"/>
            <a:ext cx="2759650" cy="1463369"/>
          </a:xfrm>
          <a:prstGeom prst="rect">
            <a:avLst/>
          </a:prstGeom>
          <a:noFill/>
          <a:extLst>
            <a:ext uri="{909E8E84-426E-40DD-AFC4-6F175D3DCCD1}">
              <a14:hiddenFill xmlns:a14="http://schemas.microsoft.com/office/drawing/2010/main">
                <a:solidFill>
                  <a:srgbClr val="FFFFFF"/>
                </a:solidFill>
              </a14:hiddenFill>
            </a:ext>
          </a:extLst>
        </p:spPr>
      </p:pic>
      <p:pic>
        <p:nvPicPr>
          <p:cNvPr id="12" name="Afbeelding 11">
            <a:extLst>
              <a:ext uri="{FF2B5EF4-FFF2-40B4-BE49-F238E27FC236}">
                <a16:creationId xmlns:a16="http://schemas.microsoft.com/office/drawing/2014/main" id="{9BCAFD11-C931-F231-B9E2-84C0DF9125F4}"/>
              </a:ext>
            </a:extLst>
          </p:cNvPr>
          <p:cNvPicPr>
            <a:picLocks noChangeAspect="1"/>
          </p:cNvPicPr>
          <p:nvPr/>
        </p:nvPicPr>
        <p:blipFill>
          <a:blip r:embed="rId7"/>
          <a:stretch>
            <a:fillRect/>
          </a:stretch>
        </p:blipFill>
        <p:spPr>
          <a:xfrm>
            <a:off x="7144697" y="1704975"/>
            <a:ext cx="940504" cy="565330"/>
          </a:xfrm>
          <a:prstGeom prst="rect">
            <a:avLst/>
          </a:prstGeom>
        </p:spPr>
      </p:pic>
      <p:sp>
        <p:nvSpPr>
          <p:cNvPr id="13" name="Tekstvak 12">
            <a:extLst>
              <a:ext uri="{FF2B5EF4-FFF2-40B4-BE49-F238E27FC236}">
                <a16:creationId xmlns:a16="http://schemas.microsoft.com/office/drawing/2014/main" id="{9F5AD96C-A34A-34A0-F3EB-73016D656F7F}"/>
              </a:ext>
            </a:extLst>
          </p:cNvPr>
          <p:cNvSpPr txBox="1"/>
          <p:nvPr/>
        </p:nvSpPr>
        <p:spPr>
          <a:xfrm>
            <a:off x="2851608" y="1344479"/>
            <a:ext cx="416366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1400" b="1"/>
          </a:p>
          <a:p>
            <a:pPr>
              <a:buFont typeface="Arial" panose="020B0604020202020204" pitchFamily="34" charset="0"/>
              <a:buChar char="•"/>
            </a:pPr>
            <a:r>
              <a:rPr lang="en-GB" sz="1400" b="1"/>
              <a:t>Flies over the Netherlands every three months.</a:t>
            </a:r>
          </a:p>
          <a:p>
            <a:pPr>
              <a:buFont typeface="Arial" panose="020B0604020202020204" pitchFamily="34" charset="0"/>
              <a:buChar char="•"/>
            </a:pPr>
            <a:r>
              <a:rPr lang="en-GB" sz="1400" b="1"/>
              <a:t>Provides RGBI data with a 50 cm resolution.</a:t>
            </a:r>
          </a:p>
          <a:p>
            <a:pPr>
              <a:buFont typeface="Arial" panose="020B0604020202020204" pitchFamily="34" charset="0"/>
              <a:buChar char="•"/>
            </a:pPr>
            <a:r>
              <a:rPr lang="en-GB" sz="1400" b="1"/>
              <a:t>Freely available for Dutch citizens through the NSO (Netherlands Space Office).</a:t>
            </a:r>
          </a:p>
          <a:p>
            <a:pPr>
              <a:buFont typeface="Arial" panose="020B0604020202020204" pitchFamily="34" charset="0"/>
              <a:buChar char="•"/>
            </a:pPr>
            <a:r>
              <a:rPr lang="en-GB" sz="1400" b="1"/>
              <a:t>2019 - 2022</a:t>
            </a:r>
          </a:p>
        </p:txBody>
      </p:sp>
    </p:spTree>
    <p:extLst>
      <p:ext uri="{BB962C8B-B14F-4D97-AF65-F5344CB8AC3E}">
        <p14:creationId xmlns:p14="http://schemas.microsoft.com/office/powerpoint/2010/main" val="3918548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912" y="1704976"/>
            <a:ext cx="573088" cy="3438525"/>
          </a:xfrm>
          <a:prstGeom prst="rect">
            <a:avLst/>
          </a:prstGeom>
        </p:spPr>
      </p:pic>
      <p:sp>
        <p:nvSpPr>
          <p:cNvPr id="4" name="Tekstvak 3">
            <a:extLst>
              <a:ext uri="{FF2B5EF4-FFF2-40B4-BE49-F238E27FC236}">
                <a16:creationId xmlns:a16="http://schemas.microsoft.com/office/drawing/2014/main" id="{D511F38C-0DF9-07BB-6082-54A592BC1D92}"/>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sp>
        <p:nvSpPr>
          <p:cNvPr id="9" name="Titel 3">
            <a:extLst>
              <a:ext uri="{FF2B5EF4-FFF2-40B4-BE49-F238E27FC236}">
                <a16:creationId xmlns:a16="http://schemas.microsoft.com/office/drawing/2014/main" id="{808358F8-90B7-B269-0707-E64D69075280}"/>
              </a:ext>
            </a:extLst>
          </p:cNvPr>
          <p:cNvSpPr txBox="1">
            <a:spLocks/>
          </p:cNvSpPr>
          <p:nvPr/>
        </p:nvSpPr>
        <p:spPr>
          <a:xfrm>
            <a:off x="3087823" y="427996"/>
            <a:ext cx="4659356" cy="583200"/>
          </a:xfrm>
          <a:prstGeom prst="rect">
            <a:avLst/>
          </a:prstGeom>
        </p:spPr>
        <p:txBody>
          <a:bodyPr lIns="68580" tIns="34290" rIns="68580" bIns="34290" anchor="t"/>
          <a:lstStyle>
            <a:lvl1pPr algn="l" defTabSz="1219170" rtl="0" eaLnBrk="1" latinLnBrk="0" hangingPunct="1">
              <a:spcBef>
                <a:spcPct val="0"/>
              </a:spcBef>
              <a:buNone/>
              <a:defRPr sz="4267" b="1" kern="1200">
                <a:solidFill>
                  <a:srgbClr val="281F6B"/>
                </a:solidFill>
                <a:latin typeface="Calibri" panose="020F0502020204030204" pitchFamily="34" charset="0"/>
                <a:ea typeface="+mj-ea"/>
                <a:cs typeface="Calibri" panose="020F0502020204030204" pitchFamily="34" charset="0"/>
              </a:defRPr>
            </a:lvl1pPr>
          </a:lstStyle>
          <a:p>
            <a:r>
              <a:rPr lang="nl-NL" sz="3000">
                <a:latin typeface="Calibri"/>
                <a:cs typeface="Calibri"/>
              </a:rPr>
              <a:t>NSO Airbus </a:t>
            </a:r>
            <a:r>
              <a:rPr lang="nl-NL" sz="3000" err="1">
                <a:latin typeface="Calibri"/>
                <a:cs typeface="Calibri"/>
              </a:rPr>
              <a:t>Pleiades</a:t>
            </a:r>
            <a:r>
              <a:rPr lang="nl-NL" sz="3000">
                <a:latin typeface="Calibri"/>
                <a:cs typeface="Calibri"/>
              </a:rPr>
              <a:t> </a:t>
            </a:r>
            <a:r>
              <a:rPr lang="nl-NL" sz="3000" err="1">
                <a:latin typeface="Calibri"/>
                <a:cs typeface="Calibri"/>
              </a:rPr>
              <a:t>Neo</a:t>
            </a:r>
            <a:endParaRPr lang="nl-NL" sz="1200" b="0">
              <a:latin typeface="Inter var"/>
            </a:endParaRPr>
          </a:p>
          <a:p>
            <a:endParaRPr lang="nl-NL" sz="3000"/>
          </a:p>
        </p:txBody>
      </p:sp>
      <p:pic>
        <p:nvPicPr>
          <p:cNvPr id="1026" name="Picture 2">
            <a:extLst>
              <a:ext uri="{FF2B5EF4-FFF2-40B4-BE49-F238E27FC236}">
                <a16:creationId xmlns:a16="http://schemas.microsoft.com/office/drawing/2014/main" id="{F9F80F1A-FF6E-4B5A-B3C8-15C18610A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6" y="1295935"/>
            <a:ext cx="3429000" cy="11001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capsulation of Pleiades Neo 3">
            <a:extLst>
              <a:ext uri="{FF2B5EF4-FFF2-40B4-BE49-F238E27FC236}">
                <a16:creationId xmlns:a16="http://schemas.microsoft.com/office/drawing/2014/main" id="{20D842BB-1BEC-84E5-CB8F-4D1319B27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108" y="2546461"/>
            <a:ext cx="1721855" cy="2438024"/>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3DF0A500-CF00-651A-82A5-19087320D52D}"/>
              </a:ext>
            </a:extLst>
          </p:cNvPr>
          <p:cNvSpPr txBox="1"/>
          <p:nvPr/>
        </p:nvSpPr>
        <p:spPr>
          <a:xfrm>
            <a:off x="4011092" y="1252731"/>
            <a:ext cx="3791102" cy="1292662"/>
          </a:xfrm>
          <a:prstGeom prst="rect">
            <a:avLst/>
          </a:prstGeom>
          <a:noFill/>
        </p:spPr>
        <p:txBody>
          <a:bodyPr wrap="none" lIns="0" tIns="0" rIns="0" bIns="0" rtlCol="0">
            <a:spAutoFit/>
          </a:bodyPr>
          <a:lstStyle/>
          <a:p>
            <a:endParaRPr lang="en-GB" sz="1400"/>
          </a:p>
          <a:p>
            <a:pPr>
              <a:buFont typeface="Arial" panose="020B0604020202020204" pitchFamily="34" charset="0"/>
              <a:buChar char="•"/>
            </a:pPr>
            <a:r>
              <a:rPr lang="en-GB" sz="1400"/>
              <a:t>30 cm resolution instead of 50 cm resolution</a:t>
            </a:r>
          </a:p>
          <a:p>
            <a:pPr>
              <a:buFont typeface="Arial" panose="020B0604020202020204" pitchFamily="34" charset="0"/>
              <a:buChar char="•"/>
            </a:pPr>
            <a:r>
              <a:rPr lang="en-GB" sz="1400"/>
              <a:t>Red, Green, Blue, Red Edge, Near-infrared</a:t>
            </a:r>
          </a:p>
          <a:p>
            <a:pPr>
              <a:buFont typeface="Arial" panose="020B0604020202020204" pitchFamily="34" charset="0"/>
              <a:buChar char="•"/>
            </a:pPr>
            <a:r>
              <a:rPr lang="en-GB" sz="1400"/>
              <a:t>More stable images (limited number of images)</a:t>
            </a:r>
          </a:p>
          <a:p>
            <a:pPr>
              <a:buFont typeface="Arial" panose="020B0604020202020204" pitchFamily="34" charset="0"/>
              <a:buChar char="•"/>
            </a:pPr>
            <a:r>
              <a:rPr lang="en-US" sz="1400"/>
              <a:t>2023- onwards</a:t>
            </a:r>
            <a:endParaRPr lang="nl-NL" sz="1400"/>
          </a:p>
          <a:p>
            <a:pPr>
              <a:buFont typeface="Arial" panose="020B0604020202020204" pitchFamily="34" charset="0"/>
              <a:buChar char="•"/>
            </a:pPr>
            <a:endParaRPr lang="en-GB" sz="1400"/>
          </a:p>
        </p:txBody>
      </p:sp>
      <p:pic>
        <p:nvPicPr>
          <p:cNvPr id="10" name="Afbeelding 9">
            <a:extLst>
              <a:ext uri="{FF2B5EF4-FFF2-40B4-BE49-F238E27FC236}">
                <a16:creationId xmlns:a16="http://schemas.microsoft.com/office/drawing/2014/main" id="{E8634594-6785-490D-5593-EE6D8FC042D6}"/>
              </a:ext>
            </a:extLst>
          </p:cNvPr>
          <p:cNvPicPr>
            <a:picLocks noChangeAspect="1"/>
          </p:cNvPicPr>
          <p:nvPr/>
        </p:nvPicPr>
        <p:blipFill>
          <a:blip r:embed="rId6"/>
          <a:stretch>
            <a:fillRect/>
          </a:stretch>
        </p:blipFill>
        <p:spPr>
          <a:xfrm>
            <a:off x="3859306" y="2670805"/>
            <a:ext cx="4142114" cy="2472695"/>
          </a:xfrm>
          <a:prstGeom prst="rect">
            <a:avLst/>
          </a:prstGeom>
        </p:spPr>
      </p:pic>
    </p:spTree>
    <p:extLst>
      <p:ext uri="{BB962C8B-B14F-4D97-AF65-F5344CB8AC3E}">
        <p14:creationId xmlns:p14="http://schemas.microsoft.com/office/powerpoint/2010/main" val="67826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AE0F4-2D6F-A74D-FB92-BF74A9DF72AF}"/>
            </a:ext>
          </a:extLst>
        </p:cNvPr>
        <p:cNvGrpSpPr/>
        <p:nvPr/>
      </p:nvGrpSpPr>
      <p:grpSpPr>
        <a:xfrm>
          <a:off x="0" y="0"/>
          <a:ext cx="0" cy="0"/>
          <a:chOff x="0" y="0"/>
          <a:chExt cx="0" cy="0"/>
        </a:xfrm>
      </p:grpSpPr>
      <p:pic>
        <p:nvPicPr>
          <p:cNvPr id="5" name="Afbeelding 4">
            <a:extLst>
              <a:ext uri="{FF2B5EF4-FFF2-40B4-BE49-F238E27FC236}">
                <a16:creationId xmlns:a16="http://schemas.microsoft.com/office/drawing/2014/main" id="{55AEEC90-B984-BDA3-58F0-E16B0FB2E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912" y="1704976"/>
            <a:ext cx="573088" cy="3438525"/>
          </a:xfrm>
          <a:prstGeom prst="rect">
            <a:avLst/>
          </a:prstGeom>
        </p:spPr>
      </p:pic>
      <p:sp>
        <p:nvSpPr>
          <p:cNvPr id="4" name="Tekstvak 3">
            <a:extLst>
              <a:ext uri="{FF2B5EF4-FFF2-40B4-BE49-F238E27FC236}">
                <a16:creationId xmlns:a16="http://schemas.microsoft.com/office/drawing/2014/main" id="{392ED544-0DCF-A4F9-4B6E-D86A5609B80F}"/>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pic>
        <p:nvPicPr>
          <p:cNvPr id="3" name="Afbeelding 2">
            <a:extLst>
              <a:ext uri="{FF2B5EF4-FFF2-40B4-BE49-F238E27FC236}">
                <a16:creationId xmlns:a16="http://schemas.microsoft.com/office/drawing/2014/main" id="{9DB82ACD-0358-F685-C93C-35D5E62F573A}"/>
              </a:ext>
            </a:extLst>
          </p:cNvPr>
          <p:cNvPicPr>
            <a:picLocks noChangeAspect="1"/>
          </p:cNvPicPr>
          <p:nvPr/>
        </p:nvPicPr>
        <p:blipFill>
          <a:blip r:embed="rId4"/>
          <a:stretch>
            <a:fillRect/>
          </a:stretch>
        </p:blipFill>
        <p:spPr>
          <a:xfrm>
            <a:off x="4501964" y="2234445"/>
            <a:ext cx="2447475" cy="2293822"/>
          </a:xfrm>
          <a:prstGeom prst="rect">
            <a:avLst/>
          </a:prstGeom>
        </p:spPr>
      </p:pic>
      <p:sp>
        <p:nvSpPr>
          <p:cNvPr id="7" name="Tekstvak 11">
            <a:extLst>
              <a:ext uri="{FF2B5EF4-FFF2-40B4-BE49-F238E27FC236}">
                <a16:creationId xmlns:a16="http://schemas.microsoft.com/office/drawing/2014/main" id="{CB0C162B-A13C-5A3F-A69F-7E19A244A9BA}"/>
              </a:ext>
            </a:extLst>
          </p:cNvPr>
          <p:cNvSpPr txBox="1"/>
          <p:nvPr/>
        </p:nvSpPr>
        <p:spPr>
          <a:xfrm>
            <a:off x="4379251" y="1359174"/>
            <a:ext cx="4572000" cy="600164"/>
          </a:xfrm>
          <a:prstGeom prst="rect">
            <a:avLst/>
          </a:prstGeom>
          <a:noFill/>
        </p:spPr>
        <p:txBody>
          <a:bodyPr wrap="square">
            <a:spAutoFit/>
          </a:bodyPr>
          <a:lstStyle/>
          <a:p>
            <a:r>
              <a:rPr lang="en-GB" sz="3300" b="1">
                <a:latin typeface="Calibri"/>
                <a:cs typeface="Calibri"/>
              </a:rPr>
              <a:t>Sentinel 2</a:t>
            </a:r>
            <a:r>
              <a:rPr lang="nl-NL" sz="3300" b="1">
                <a:latin typeface="Calibri"/>
                <a:cs typeface="Calibri"/>
              </a:rPr>
              <a:t>, 10m</a:t>
            </a:r>
            <a:endParaRPr lang="nl-NL" sz="3300" b="1"/>
          </a:p>
        </p:txBody>
      </p:sp>
      <p:pic>
        <p:nvPicPr>
          <p:cNvPr id="8" name="Picture 2">
            <a:extLst>
              <a:ext uri="{FF2B5EF4-FFF2-40B4-BE49-F238E27FC236}">
                <a16:creationId xmlns:a16="http://schemas.microsoft.com/office/drawing/2014/main" id="{712996EE-9BAF-5449-628B-9973D7DDB1F1}"/>
              </a:ext>
            </a:extLst>
          </p:cNvPr>
          <p:cNvPicPr>
            <a:picLocks noChangeAspect="1"/>
          </p:cNvPicPr>
          <p:nvPr/>
        </p:nvPicPr>
        <p:blipFill>
          <a:blip r:embed="rId5"/>
          <a:stretch>
            <a:fillRect/>
          </a:stretch>
        </p:blipFill>
        <p:spPr>
          <a:xfrm>
            <a:off x="752353" y="2263033"/>
            <a:ext cx="3039773" cy="2265234"/>
          </a:xfrm>
          <a:prstGeom prst="rect">
            <a:avLst/>
          </a:prstGeom>
        </p:spPr>
      </p:pic>
      <p:sp>
        <p:nvSpPr>
          <p:cNvPr id="11" name="Tekstvak 10">
            <a:extLst>
              <a:ext uri="{FF2B5EF4-FFF2-40B4-BE49-F238E27FC236}">
                <a16:creationId xmlns:a16="http://schemas.microsoft.com/office/drawing/2014/main" id="{17A51A1D-E6D5-4A1E-BEB6-96E4F5E2FDDF}"/>
              </a:ext>
            </a:extLst>
          </p:cNvPr>
          <p:cNvSpPr txBox="1"/>
          <p:nvPr/>
        </p:nvSpPr>
        <p:spPr>
          <a:xfrm>
            <a:off x="1161015" y="1405340"/>
            <a:ext cx="2137893" cy="507831"/>
          </a:xfrm>
          <a:prstGeom prst="rect">
            <a:avLst/>
          </a:prstGeom>
          <a:noFill/>
        </p:spPr>
        <p:txBody>
          <a:bodyPr wrap="none" lIns="0" tIns="0" rIns="0" bIns="0" rtlCol="0">
            <a:spAutoFit/>
          </a:bodyPr>
          <a:lstStyle/>
          <a:p>
            <a:r>
              <a:rPr lang="en-US" sz="3300" b="1">
                <a:latin typeface="Calibri"/>
                <a:cs typeface="Calibri"/>
              </a:rPr>
              <a:t>PNEO, 30cm</a:t>
            </a:r>
            <a:endParaRPr lang="nl-NL" sz="3300"/>
          </a:p>
        </p:txBody>
      </p:sp>
    </p:spTree>
    <p:extLst>
      <p:ext uri="{BB962C8B-B14F-4D97-AF65-F5344CB8AC3E}">
        <p14:creationId xmlns:p14="http://schemas.microsoft.com/office/powerpoint/2010/main" val="1084074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F594B-C851-1ABA-D4E6-339B8D75B9A5}"/>
            </a:ext>
          </a:extLst>
        </p:cNvPr>
        <p:cNvGrpSpPr/>
        <p:nvPr/>
      </p:nvGrpSpPr>
      <p:grpSpPr>
        <a:xfrm>
          <a:off x="0" y="0"/>
          <a:ext cx="0" cy="0"/>
          <a:chOff x="0" y="0"/>
          <a:chExt cx="0" cy="0"/>
        </a:xfrm>
      </p:grpSpPr>
      <p:sp>
        <p:nvSpPr>
          <p:cNvPr id="4" name="Tekstvak 3">
            <a:extLst>
              <a:ext uri="{FF2B5EF4-FFF2-40B4-BE49-F238E27FC236}">
                <a16:creationId xmlns:a16="http://schemas.microsoft.com/office/drawing/2014/main" id="{7D21B170-2775-FAF0-64C2-91F4881F63D2}"/>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pic>
        <p:nvPicPr>
          <p:cNvPr id="7" name="Afbeelding 6">
            <a:extLst>
              <a:ext uri="{FF2B5EF4-FFF2-40B4-BE49-F238E27FC236}">
                <a16:creationId xmlns:a16="http://schemas.microsoft.com/office/drawing/2014/main" id="{54085F79-F823-6187-FC94-281D0A42AF3C}"/>
              </a:ext>
            </a:extLst>
          </p:cNvPr>
          <p:cNvPicPr>
            <a:picLocks noChangeAspect="1"/>
          </p:cNvPicPr>
          <p:nvPr/>
        </p:nvPicPr>
        <p:blipFill>
          <a:blip r:embed="rId3"/>
          <a:stretch>
            <a:fillRect/>
          </a:stretch>
        </p:blipFill>
        <p:spPr>
          <a:xfrm>
            <a:off x="190015" y="2462773"/>
            <a:ext cx="2938948" cy="2014601"/>
          </a:xfrm>
          <a:prstGeom prst="rect">
            <a:avLst/>
          </a:prstGeom>
        </p:spPr>
      </p:pic>
      <p:pic>
        <p:nvPicPr>
          <p:cNvPr id="10" name="Afbeelding 9">
            <a:extLst>
              <a:ext uri="{FF2B5EF4-FFF2-40B4-BE49-F238E27FC236}">
                <a16:creationId xmlns:a16="http://schemas.microsoft.com/office/drawing/2014/main" id="{7B815B51-BA36-3746-41CE-4D323DDB6154}"/>
              </a:ext>
            </a:extLst>
          </p:cNvPr>
          <p:cNvPicPr>
            <a:picLocks noChangeAspect="1"/>
          </p:cNvPicPr>
          <p:nvPr/>
        </p:nvPicPr>
        <p:blipFill>
          <a:blip r:embed="rId4"/>
          <a:stretch>
            <a:fillRect/>
          </a:stretch>
        </p:blipFill>
        <p:spPr>
          <a:xfrm>
            <a:off x="3183308" y="2462773"/>
            <a:ext cx="2874597" cy="2019924"/>
          </a:xfrm>
          <a:prstGeom prst="rect">
            <a:avLst/>
          </a:prstGeom>
        </p:spPr>
      </p:pic>
      <p:sp>
        <p:nvSpPr>
          <p:cNvPr id="12" name="Tekstvak 11">
            <a:extLst>
              <a:ext uri="{FF2B5EF4-FFF2-40B4-BE49-F238E27FC236}">
                <a16:creationId xmlns:a16="http://schemas.microsoft.com/office/drawing/2014/main" id="{49797B56-41D0-C588-DE1F-8AA7166D2EB6}"/>
              </a:ext>
            </a:extLst>
          </p:cNvPr>
          <p:cNvSpPr txBox="1"/>
          <p:nvPr/>
        </p:nvSpPr>
        <p:spPr>
          <a:xfrm>
            <a:off x="3025016" y="1721768"/>
            <a:ext cx="4572000" cy="600164"/>
          </a:xfrm>
          <a:prstGeom prst="rect">
            <a:avLst/>
          </a:prstGeom>
          <a:noFill/>
        </p:spPr>
        <p:txBody>
          <a:bodyPr wrap="square">
            <a:spAutoFit/>
          </a:bodyPr>
          <a:lstStyle/>
          <a:p>
            <a:r>
              <a:rPr lang="en-US" sz="3300" b="1">
                <a:latin typeface="Calibri"/>
                <a:cs typeface="Calibri"/>
              </a:rPr>
              <a:t>S</a:t>
            </a:r>
            <a:r>
              <a:rPr lang="nl-NL" sz="3300" b="1" err="1">
                <a:latin typeface="Calibri"/>
                <a:cs typeface="Calibri"/>
              </a:rPr>
              <a:t>uperview</a:t>
            </a:r>
            <a:r>
              <a:rPr lang="nl-NL" sz="3300" b="1">
                <a:latin typeface="Calibri"/>
                <a:cs typeface="Calibri"/>
              </a:rPr>
              <a:t>, 50cm</a:t>
            </a:r>
            <a:endParaRPr lang="nl-NL" sz="3300" b="1"/>
          </a:p>
        </p:txBody>
      </p:sp>
      <p:sp>
        <p:nvSpPr>
          <p:cNvPr id="13" name="Tekstvak 12">
            <a:extLst>
              <a:ext uri="{FF2B5EF4-FFF2-40B4-BE49-F238E27FC236}">
                <a16:creationId xmlns:a16="http://schemas.microsoft.com/office/drawing/2014/main" id="{024A50F5-DFB0-625B-2A33-A9C753309860}"/>
              </a:ext>
            </a:extLst>
          </p:cNvPr>
          <p:cNvSpPr txBox="1"/>
          <p:nvPr/>
        </p:nvSpPr>
        <p:spPr>
          <a:xfrm>
            <a:off x="590542" y="1767934"/>
            <a:ext cx="2137893" cy="507831"/>
          </a:xfrm>
          <a:prstGeom prst="rect">
            <a:avLst/>
          </a:prstGeom>
          <a:noFill/>
        </p:spPr>
        <p:txBody>
          <a:bodyPr wrap="none" lIns="0" tIns="0" rIns="0" bIns="0" rtlCol="0">
            <a:spAutoFit/>
          </a:bodyPr>
          <a:lstStyle/>
          <a:p>
            <a:r>
              <a:rPr lang="en-US" sz="3300" b="1">
                <a:latin typeface="Calibri"/>
                <a:cs typeface="Calibri"/>
              </a:rPr>
              <a:t>PNEO, 30cm</a:t>
            </a:r>
            <a:endParaRPr lang="nl-NL" sz="3300"/>
          </a:p>
        </p:txBody>
      </p:sp>
      <p:pic>
        <p:nvPicPr>
          <p:cNvPr id="3" name="Picture 2">
            <a:extLst>
              <a:ext uri="{FF2B5EF4-FFF2-40B4-BE49-F238E27FC236}">
                <a16:creationId xmlns:a16="http://schemas.microsoft.com/office/drawing/2014/main" id="{900562C9-2E51-9D96-BB3E-D46C644F4AFD}"/>
              </a:ext>
            </a:extLst>
          </p:cNvPr>
          <p:cNvPicPr>
            <a:picLocks noChangeAspect="1"/>
          </p:cNvPicPr>
          <p:nvPr/>
        </p:nvPicPr>
        <p:blipFill>
          <a:blip r:embed="rId5"/>
          <a:stretch>
            <a:fillRect/>
          </a:stretch>
        </p:blipFill>
        <p:spPr>
          <a:xfrm>
            <a:off x="6184258" y="2462773"/>
            <a:ext cx="2531688" cy="2062330"/>
          </a:xfrm>
          <a:prstGeom prst="rect">
            <a:avLst/>
          </a:prstGeom>
        </p:spPr>
      </p:pic>
      <p:sp>
        <p:nvSpPr>
          <p:cNvPr id="6" name="Tekstvak 11">
            <a:extLst>
              <a:ext uri="{FF2B5EF4-FFF2-40B4-BE49-F238E27FC236}">
                <a16:creationId xmlns:a16="http://schemas.microsoft.com/office/drawing/2014/main" id="{3EE1BC15-4CB4-146E-0655-EC693C590C4C}"/>
              </a:ext>
            </a:extLst>
          </p:cNvPr>
          <p:cNvSpPr txBox="1"/>
          <p:nvPr/>
        </p:nvSpPr>
        <p:spPr>
          <a:xfrm>
            <a:off x="6122346" y="1721768"/>
            <a:ext cx="4572000" cy="600164"/>
          </a:xfrm>
          <a:prstGeom prst="rect">
            <a:avLst/>
          </a:prstGeom>
          <a:noFill/>
        </p:spPr>
        <p:txBody>
          <a:bodyPr wrap="square">
            <a:spAutoFit/>
          </a:bodyPr>
          <a:lstStyle/>
          <a:p>
            <a:r>
              <a:rPr lang="en-GB" sz="3300" b="1">
                <a:latin typeface="Calibri"/>
                <a:cs typeface="Calibri"/>
              </a:rPr>
              <a:t>Sentinel 2</a:t>
            </a:r>
            <a:r>
              <a:rPr lang="nl-NL" sz="3300" b="1">
                <a:latin typeface="Calibri"/>
                <a:cs typeface="Calibri"/>
              </a:rPr>
              <a:t>, 10m</a:t>
            </a:r>
            <a:endParaRPr lang="nl-NL" sz="3300" b="1"/>
          </a:p>
        </p:txBody>
      </p:sp>
    </p:spTree>
    <p:extLst>
      <p:ext uri="{BB962C8B-B14F-4D97-AF65-F5344CB8AC3E}">
        <p14:creationId xmlns:p14="http://schemas.microsoft.com/office/powerpoint/2010/main" val="587232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45A74C43-F2BB-43C0-8AA3-FAC9D7930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sp>
        <p:nvSpPr>
          <p:cNvPr id="6" name="Titel 2">
            <a:extLst>
              <a:ext uri="{FF2B5EF4-FFF2-40B4-BE49-F238E27FC236}">
                <a16:creationId xmlns:a16="http://schemas.microsoft.com/office/drawing/2014/main" id="{B1AA741D-0399-66D8-DC36-6E611611F9DD}"/>
              </a:ext>
            </a:extLst>
          </p:cNvPr>
          <p:cNvSpPr txBox="1">
            <a:spLocks/>
          </p:cNvSpPr>
          <p:nvPr/>
        </p:nvSpPr>
        <p:spPr>
          <a:xfrm>
            <a:off x="1251426" y="366487"/>
            <a:ext cx="10740162" cy="257735"/>
          </a:xfrm>
          <a:prstGeom prst="rect">
            <a:avLst/>
          </a:prstGeom>
        </p:spPr>
        <p:txBody>
          <a:bodyPr/>
          <a:lstStyle>
            <a:lvl1pPr algn="l" defTabSz="914400" rtl="0" eaLnBrk="1" latinLnBrk="0" hangingPunct="1">
              <a:spcBef>
                <a:spcPct val="0"/>
              </a:spcBef>
              <a:buNone/>
              <a:defRPr sz="3200" b="1" kern="1200">
                <a:solidFill>
                  <a:srgbClr val="281F6B"/>
                </a:solidFill>
                <a:latin typeface="Calibri" panose="020F0502020204030204" pitchFamily="34" charset="0"/>
                <a:ea typeface="+mj-ea"/>
                <a:cs typeface="Calibri" panose="020F0502020204030204" pitchFamily="34" charset="0"/>
              </a:defRPr>
            </a:lvl1pPr>
          </a:lstStyle>
          <a:p>
            <a:r>
              <a:rPr lang="nl-NL" sz="2800" err="1"/>
              <a:t>Normalised</a:t>
            </a:r>
            <a:r>
              <a:rPr lang="nl-NL" sz="2800"/>
              <a:t> </a:t>
            </a:r>
            <a:r>
              <a:rPr lang="nl-NL" sz="2800" err="1"/>
              <a:t>difference</a:t>
            </a:r>
            <a:r>
              <a:rPr lang="nl-NL" sz="2800"/>
              <a:t> </a:t>
            </a:r>
            <a:r>
              <a:rPr lang="nl-NL" sz="2800" err="1"/>
              <a:t>vegetation</a:t>
            </a:r>
            <a:r>
              <a:rPr lang="nl-NL" sz="2800"/>
              <a:t> index</a:t>
            </a:r>
          </a:p>
        </p:txBody>
      </p:sp>
      <p:pic>
        <p:nvPicPr>
          <p:cNvPr id="7" name="Picture 2" descr="What is NDVI (Normalized Difference Vegetation Index)? - GIS Geography">
            <a:extLst>
              <a:ext uri="{FF2B5EF4-FFF2-40B4-BE49-F238E27FC236}">
                <a16:creationId xmlns:a16="http://schemas.microsoft.com/office/drawing/2014/main" id="{34159845-0355-74A5-67F9-0BCD2E96E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621" y="1147988"/>
            <a:ext cx="3333750" cy="3705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006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694904B-78BB-430E-8BDD-9FC693CAD452}"/>
              </a:ext>
            </a:extLst>
          </p:cNvPr>
          <p:cNvSpPr>
            <a:spLocks noGrp="1"/>
          </p:cNvSpPr>
          <p:nvPr>
            <p:ph type="title"/>
          </p:nvPr>
        </p:nvSpPr>
        <p:spPr>
          <a:xfrm>
            <a:off x="1904880" y="225990"/>
            <a:ext cx="4914900" cy="492443"/>
          </a:xfrm>
        </p:spPr>
        <p:txBody>
          <a:bodyPr/>
          <a:lstStyle/>
          <a:p>
            <a:pPr algn="ctr"/>
            <a:r>
              <a:rPr lang="nl-NL"/>
              <a:t>NSO </a:t>
            </a:r>
            <a:r>
              <a:rPr lang="nl-NL" err="1"/>
              <a:t>api</a:t>
            </a:r>
            <a:r>
              <a:rPr lang="nl-NL"/>
              <a:t> data </a:t>
            </a:r>
            <a:r>
              <a:rPr lang="nl-NL" err="1"/>
              <a:t>extraction</a:t>
            </a:r>
            <a:r>
              <a:rPr lang="nl-NL"/>
              <a:t>.</a:t>
            </a:r>
          </a:p>
        </p:txBody>
      </p:sp>
      <p:pic>
        <p:nvPicPr>
          <p:cNvPr id="5" name="Afbeelding 4">
            <a:extLst>
              <a:ext uri="{FF2B5EF4-FFF2-40B4-BE49-F238E27FC236}">
                <a16:creationId xmlns:a16="http://schemas.microsoft.com/office/drawing/2014/main" id="{45A74C43-F2BB-43C0-8AA3-FAC9D7930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pic>
        <p:nvPicPr>
          <p:cNvPr id="8" name="Afbeelding 7">
            <a:extLst>
              <a:ext uri="{FF2B5EF4-FFF2-40B4-BE49-F238E27FC236}">
                <a16:creationId xmlns:a16="http://schemas.microsoft.com/office/drawing/2014/main" id="{4DCF46D7-28B8-CBF3-8E73-2D781224220A}"/>
              </a:ext>
            </a:extLst>
          </p:cNvPr>
          <p:cNvPicPr>
            <a:picLocks noChangeAspect="1"/>
          </p:cNvPicPr>
          <p:nvPr/>
        </p:nvPicPr>
        <p:blipFill>
          <a:blip r:embed="rId3"/>
          <a:stretch>
            <a:fillRect/>
          </a:stretch>
        </p:blipFill>
        <p:spPr>
          <a:xfrm>
            <a:off x="292643" y="818052"/>
            <a:ext cx="4980952" cy="2687912"/>
          </a:xfrm>
          <a:prstGeom prst="rect">
            <a:avLst/>
          </a:prstGeom>
        </p:spPr>
      </p:pic>
      <p:pic>
        <p:nvPicPr>
          <p:cNvPr id="11" name="Afbeelding 5">
            <a:extLst>
              <a:ext uri="{FF2B5EF4-FFF2-40B4-BE49-F238E27FC236}">
                <a16:creationId xmlns:a16="http://schemas.microsoft.com/office/drawing/2014/main" id="{87201EA1-6B84-2E3D-0E7D-9AAA083FFB3B}"/>
              </a:ext>
            </a:extLst>
          </p:cNvPr>
          <p:cNvPicPr>
            <a:picLocks noChangeAspect="1"/>
          </p:cNvPicPr>
          <p:nvPr/>
        </p:nvPicPr>
        <p:blipFill>
          <a:blip r:embed="rId4"/>
          <a:stretch>
            <a:fillRect/>
          </a:stretch>
        </p:blipFill>
        <p:spPr>
          <a:xfrm>
            <a:off x="6083378" y="3004523"/>
            <a:ext cx="2207359" cy="1103680"/>
          </a:xfrm>
          <a:prstGeom prst="rect">
            <a:avLst/>
          </a:prstGeom>
        </p:spPr>
      </p:pic>
      <p:pic>
        <p:nvPicPr>
          <p:cNvPr id="12" name="Afbeelding 11">
            <a:extLst>
              <a:ext uri="{FF2B5EF4-FFF2-40B4-BE49-F238E27FC236}">
                <a16:creationId xmlns:a16="http://schemas.microsoft.com/office/drawing/2014/main" id="{BDBB21CB-76E1-98DC-A7D7-0B049FDB10A2}"/>
              </a:ext>
            </a:extLst>
          </p:cNvPr>
          <p:cNvPicPr>
            <a:picLocks noChangeAspect="1"/>
          </p:cNvPicPr>
          <p:nvPr/>
        </p:nvPicPr>
        <p:blipFill>
          <a:blip r:embed="rId5"/>
          <a:stretch>
            <a:fillRect/>
          </a:stretch>
        </p:blipFill>
        <p:spPr>
          <a:xfrm>
            <a:off x="5341544" y="1320640"/>
            <a:ext cx="3802455" cy="1371600"/>
          </a:xfrm>
          <a:prstGeom prst="rect">
            <a:avLst/>
          </a:prstGeom>
        </p:spPr>
      </p:pic>
      <p:sp>
        <p:nvSpPr>
          <p:cNvPr id="13" name="Tekstvak 12">
            <a:extLst>
              <a:ext uri="{FF2B5EF4-FFF2-40B4-BE49-F238E27FC236}">
                <a16:creationId xmlns:a16="http://schemas.microsoft.com/office/drawing/2014/main" id="{326C7853-16EB-B0BF-BCDE-14AF5791C5D5}"/>
              </a:ext>
            </a:extLst>
          </p:cNvPr>
          <p:cNvSpPr txBox="1"/>
          <p:nvPr/>
        </p:nvSpPr>
        <p:spPr>
          <a:xfrm>
            <a:off x="589723" y="4197646"/>
            <a:ext cx="8342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https://github.com/Provincie-Zuid-Holland/satellite_images_nso_extractor</a:t>
            </a:r>
          </a:p>
        </p:txBody>
      </p:sp>
    </p:spTree>
    <p:extLst>
      <p:ext uri="{BB962C8B-B14F-4D97-AF65-F5344CB8AC3E}">
        <p14:creationId xmlns:p14="http://schemas.microsoft.com/office/powerpoint/2010/main" val="1237988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694904B-78BB-430E-8BDD-9FC693CAD452}"/>
              </a:ext>
            </a:extLst>
          </p:cNvPr>
          <p:cNvSpPr>
            <a:spLocks noGrp="1"/>
          </p:cNvSpPr>
          <p:nvPr>
            <p:ph type="title"/>
          </p:nvPr>
        </p:nvSpPr>
        <p:spPr>
          <a:xfrm>
            <a:off x="289484" y="107893"/>
            <a:ext cx="7837488" cy="492443"/>
          </a:xfrm>
        </p:spPr>
        <p:txBody>
          <a:bodyPr>
            <a:normAutofit/>
          </a:bodyPr>
          <a:lstStyle/>
          <a:p>
            <a:pPr algn="ctr">
              <a:lnSpc>
                <a:spcPct val="90000"/>
              </a:lnSpc>
            </a:pPr>
            <a:r>
              <a:rPr lang="nl-NL" sz="2700"/>
              <a:t>Pixel </a:t>
            </a:r>
            <a:r>
              <a:rPr lang="nl-NL" sz="2700" err="1"/>
              <a:t>based</a:t>
            </a:r>
            <a:r>
              <a:rPr lang="nl-NL" sz="2700"/>
              <a:t> </a:t>
            </a:r>
            <a:r>
              <a:rPr lang="nl-NL" sz="2700" err="1"/>
              <a:t>Radom</a:t>
            </a:r>
            <a:r>
              <a:rPr lang="nl-NL" sz="2700"/>
              <a:t> </a:t>
            </a:r>
            <a:r>
              <a:rPr lang="nl-NL" sz="2700" err="1"/>
              <a:t>Forest</a:t>
            </a:r>
            <a:r>
              <a:rPr lang="nl-NL" sz="2700"/>
              <a:t> Model</a:t>
            </a:r>
          </a:p>
        </p:txBody>
      </p:sp>
      <p:pic>
        <p:nvPicPr>
          <p:cNvPr id="3074" name="Picture 2" descr="Alt text">
            <a:extLst>
              <a:ext uri="{FF2B5EF4-FFF2-40B4-BE49-F238E27FC236}">
                <a16:creationId xmlns:a16="http://schemas.microsoft.com/office/drawing/2014/main" id="{99178A10-7837-6586-50C0-52064D8D4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66" y="504861"/>
            <a:ext cx="6942161" cy="36639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217ECA-B73C-97AE-1F12-3AD9E56A4902}"/>
              </a:ext>
            </a:extLst>
          </p:cNvPr>
          <p:cNvSpPr txBox="1"/>
          <p:nvPr/>
        </p:nvSpPr>
        <p:spPr>
          <a:xfrm>
            <a:off x="6778557" y="72987"/>
            <a:ext cx="2501921" cy="1200329"/>
          </a:xfrm>
          <a:prstGeom prst="rect">
            <a:avLst/>
          </a:prstGeom>
          <a:noFill/>
        </p:spPr>
        <p:txBody>
          <a:bodyPr wrap="square">
            <a:spAutoFit/>
          </a:bodyPr>
          <a:lstStyle/>
          <a:p>
            <a:r>
              <a:rPr lang="en-GB" err="1"/>
              <a:t>n_estimators</a:t>
            </a:r>
            <a:r>
              <a:rPr lang="en-GB"/>
              <a:t> 40 </a:t>
            </a:r>
            <a:r>
              <a:rPr lang="en-GB" err="1"/>
              <a:t>min_samples_split</a:t>
            </a:r>
            <a:r>
              <a:rPr lang="en-GB"/>
              <a:t> 15 </a:t>
            </a:r>
            <a:r>
              <a:rPr lang="en-GB" err="1"/>
              <a:t>min_samples_leaf</a:t>
            </a:r>
            <a:r>
              <a:rPr lang="en-GB"/>
              <a:t> 5 bootstrap True</a:t>
            </a:r>
            <a:endParaRPr lang="nl-NL"/>
          </a:p>
        </p:txBody>
      </p:sp>
      <p:sp>
        <p:nvSpPr>
          <p:cNvPr id="7" name="TextBox 6">
            <a:extLst>
              <a:ext uri="{FF2B5EF4-FFF2-40B4-BE49-F238E27FC236}">
                <a16:creationId xmlns:a16="http://schemas.microsoft.com/office/drawing/2014/main" id="{94BC0B67-681D-15E8-3907-FC13DB2335EB}"/>
              </a:ext>
            </a:extLst>
          </p:cNvPr>
          <p:cNvSpPr txBox="1"/>
          <p:nvPr/>
        </p:nvSpPr>
        <p:spPr>
          <a:xfrm>
            <a:off x="116005" y="4110083"/>
            <a:ext cx="9064389" cy="646331"/>
          </a:xfrm>
          <a:prstGeom prst="rect">
            <a:avLst/>
          </a:prstGeom>
          <a:noFill/>
        </p:spPr>
        <p:txBody>
          <a:bodyPr wrap="square">
            <a:spAutoFit/>
          </a:bodyPr>
          <a:lstStyle/>
          <a:p>
            <a:r>
              <a:rPr lang="nl-NL">
                <a:hlinkClick r:id="rId3"/>
              </a:rPr>
              <a:t>https://github.com/Provincie-Zuid-Holland/satellite-images-nso-datascience</a:t>
            </a:r>
            <a:endParaRPr lang="nl-NL"/>
          </a:p>
          <a:p>
            <a:r>
              <a:rPr lang="nl-NL"/>
              <a:t>https://github.com/Provincie-Zuid-Holland/satellite_images_nso_tif_model_iterator</a:t>
            </a:r>
          </a:p>
        </p:txBody>
      </p:sp>
      <p:pic>
        <p:nvPicPr>
          <p:cNvPr id="9" name="Afbeelding 5">
            <a:extLst>
              <a:ext uri="{FF2B5EF4-FFF2-40B4-BE49-F238E27FC236}">
                <a16:creationId xmlns:a16="http://schemas.microsoft.com/office/drawing/2014/main" id="{F0496D27-F0D8-10D0-4A2B-FBC6F33FE2D4}"/>
              </a:ext>
            </a:extLst>
          </p:cNvPr>
          <p:cNvPicPr>
            <a:picLocks noChangeAspect="1"/>
          </p:cNvPicPr>
          <p:nvPr/>
        </p:nvPicPr>
        <p:blipFill>
          <a:blip r:embed="rId4"/>
          <a:stretch>
            <a:fillRect/>
          </a:stretch>
        </p:blipFill>
        <p:spPr>
          <a:xfrm>
            <a:off x="6237147" y="2807919"/>
            <a:ext cx="2207359" cy="1103680"/>
          </a:xfrm>
          <a:prstGeom prst="rect">
            <a:avLst/>
          </a:prstGeom>
        </p:spPr>
      </p:pic>
    </p:spTree>
    <p:extLst>
      <p:ext uri="{BB962C8B-B14F-4D97-AF65-F5344CB8AC3E}">
        <p14:creationId xmlns:p14="http://schemas.microsoft.com/office/powerpoint/2010/main" val="87158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pic>
        <p:nvPicPr>
          <p:cNvPr id="17" name="Graphic 16" descr="Open hand met planten silhouet">
            <a:extLst>
              <a:ext uri="{FF2B5EF4-FFF2-40B4-BE49-F238E27FC236}">
                <a16:creationId xmlns:a16="http://schemas.microsoft.com/office/drawing/2014/main" id="{9DE1CB49-B144-7821-87E5-46AB7B5E40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795" y="1228190"/>
            <a:ext cx="1365421" cy="1365421"/>
          </a:xfrm>
          <a:prstGeom prst="rect">
            <a:avLst/>
          </a:prstGeom>
        </p:spPr>
      </p:pic>
      <p:pic>
        <p:nvPicPr>
          <p:cNvPr id="18" name="Graphic 17" descr="Satelliet met effen opvulling">
            <a:extLst>
              <a:ext uri="{FF2B5EF4-FFF2-40B4-BE49-F238E27FC236}">
                <a16:creationId xmlns:a16="http://schemas.microsoft.com/office/drawing/2014/main" id="{B9FEE24A-D3DB-E035-9E23-A1FC9168EE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99939" y="1024665"/>
            <a:ext cx="886236" cy="886236"/>
          </a:xfrm>
          <a:prstGeom prst="rect">
            <a:avLst/>
          </a:prstGeom>
        </p:spPr>
      </p:pic>
      <p:pic>
        <p:nvPicPr>
          <p:cNvPr id="19" name="Graphic 18" descr="Kunstmatige intelligentie met effen opvulling">
            <a:extLst>
              <a:ext uri="{FF2B5EF4-FFF2-40B4-BE49-F238E27FC236}">
                <a16:creationId xmlns:a16="http://schemas.microsoft.com/office/drawing/2014/main" id="{CA08FC76-7C88-4FFB-409C-2C53C4631C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54474" y="1668422"/>
            <a:ext cx="914400" cy="914400"/>
          </a:xfrm>
          <a:prstGeom prst="rect">
            <a:avLst/>
          </a:prstGeom>
        </p:spPr>
      </p:pic>
      <p:pic>
        <p:nvPicPr>
          <p:cNvPr id="20" name="Graphic 19" descr="Topografische kaart met effen opvulling">
            <a:extLst>
              <a:ext uri="{FF2B5EF4-FFF2-40B4-BE49-F238E27FC236}">
                <a16:creationId xmlns:a16="http://schemas.microsoft.com/office/drawing/2014/main" id="{C7BCEF9A-3F79-E790-B0DB-5D82FE3101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5390" y="1352848"/>
            <a:ext cx="1101194" cy="1101194"/>
          </a:xfrm>
          <a:prstGeom prst="rect">
            <a:avLst/>
          </a:prstGeom>
        </p:spPr>
      </p:pic>
      <p:grpSp>
        <p:nvGrpSpPr>
          <p:cNvPr id="22" name="Groep 21">
            <a:extLst>
              <a:ext uri="{FF2B5EF4-FFF2-40B4-BE49-F238E27FC236}">
                <a16:creationId xmlns:a16="http://schemas.microsoft.com/office/drawing/2014/main" id="{FF566886-A71B-6E94-608F-15983017C1CF}"/>
              </a:ext>
            </a:extLst>
          </p:cNvPr>
          <p:cNvGrpSpPr/>
          <p:nvPr/>
        </p:nvGrpSpPr>
        <p:grpSpPr>
          <a:xfrm>
            <a:off x="-277750" y="2708613"/>
            <a:ext cx="3842828" cy="1421011"/>
            <a:chOff x="-313241" y="1096204"/>
            <a:chExt cx="3842828" cy="1421011"/>
          </a:xfrm>
        </p:grpSpPr>
        <p:sp>
          <p:nvSpPr>
            <p:cNvPr id="23" name="Pijl: vijfhoek 22">
              <a:extLst>
                <a:ext uri="{FF2B5EF4-FFF2-40B4-BE49-F238E27FC236}">
                  <a16:creationId xmlns:a16="http://schemas.microsoft.com/office/drawing/2014/main" id="{47BB8944-F837-9B80-D4D4-B889514F9123}"/>
                </a:ext>
              </a:extLst>
            </p:cNvPr>
            <p:cNvSpPr/>
            <p:nvPr/>
          </p:nvSpPr>
          <p:spPr>
            <a:xfrm>
              <a:off x="4031" y="1096204"/>
              <a:ext cx="3525556" cy="1410222"/>
            </a:xfrm>
            <a:prstGeom prst="homePlat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nl-NL"/>
            </a:p>
          </p:txBody>
        </p:sp>
        <p:sp>
          <p:nvSpPr>
            <p:cNvPr id="24" name="Pijl: vijfhoek 4">
              <a:extLst>
                <a:ext uri="{FF2B5EF4-FFF2-40B4-BE49-F238E27FC236}">
                  <a16:creationId xmlns:a16="http://schemas.microsoft.com/office/drawing/2014/main" id="{C6961872-C2C9-BB2C-F24A-854FDFE1A2C2}"/>
                </a:ext>
              </a:extLst>
            </p:cNvPr>
            <p:cNvSpPr txBox="1"/>
            <p:nvPr/>
          </p:nvSpPr>
          <p:spPr>
            <a:xfrm>
              <a:off x="-313241" y="1106993"/>
              <a:ext cx="3173001" cy="14102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66675" rIns="33338" bIns="66675" numCol="1" spcCol="1270" anchor="ctr" anchorCtr="0">
              <a:noAutofit/>
            </a:bodyPr>
            <a:lstStyle/>
            <a:p>
              <a:pPr marL="0" lvl="0" indent="0" algn="ctr" defTabSz="1111250">
                <a:lnSpc>
                  <a:spcPct val="90000"/>
                </a:lnSpc>
                <a:spcBef>
                  <a:spcPct val="0"/>
                </a:spcBef>
                <a:spcAft>
                  <a:spcPct val="35000"/>
                </a:spcAft>
                <a:buNone/>
              </a:pPr>
              <a:r>
                <a:rPr lang="en-GB" sz="2000" kern="1200"/>
                <a:t>B</a:t>
              </a:r>
              <a:r>
                <a:rPr lang="nl-NL" sz="2000" kern="1200" err="1"/>
                <a:t>ackground</a:t>
              </a:r>
              <a:endParaRPr lang="nl-NL" sz="2000" kern="1200"/>
            </a:p>
            <a:p>
              <a:pPr marL="0" lvl="0" indent="0" algn="ctr" defTabSz="1111250">
                <a:lnSpc>
                  <a:spcPct val="90000"/>
                </a:lnSpc>
                <a:spcBef>
                  <a:spcPct val="0"/>
                </a:spcBef>
                <a:spcAft>
                  <a:spcPct val="35000"/>
                </a:spcAft>
                <a:buNone/>
              </a:pPr>
              <a:r>
                <a:rPr lang="nl-NL" sz="2000" err="1"/>
                <a:t>Purpose</a:t>
              </a:r>
              <a:endParaRPr lang="nl-NL" sz="2000" kern="1200"/>
            </a:p>
          </p:txBody>
        </p:sp>
      </p:grpSp>
      <p:grpSp>
        <p:nvGrpSpPr>
          <p:cNvPr id="25" name="Groep 24">
            <a:extLst>
              <a:ext uri="{FF2B5EF4-FFF2-40B4-BE49-F238E27FC236}">
                <a16:creationId xmlns:a16="http://schemas.microsoft.com/office/drawing/2014/main" id="{C7CAC68C-8E57-81E1-5FC3-013ADA454D28}"/>
              </a:ext>
            </a:extLst>
          </p:cNvPr>
          <p:cNvGrpSpPr/>
          <p:nvPr/>
        </p:nvGrpSpPr>
        <p:grpSpPr>
          <a:xfrm>
            <a:off x="2418291" y="2708613"/>
            <a:ext cx="3525556" cy="1410222"/>
            <a:chOff x="2824477" y="1096204"/>
            <a:chExt cx="3525556" cy="1410222"/>
          </a:xfrm>
        </p:grpSpPr>
        <p:sp>
          <p:nvSpPr>
            <p:cNvPr id="26" name="Pijl: punthaak 25">
              <a:extLst>
                <a:ext uri="{FF2B5EF4-FFF2-40B4-BE49-F238E27FC236}">
                  <a16:creationId xmlns:a16="http://schemas.microsoft.com/office/drawing/2014/main" id="{DC136B43-0C04-87AA-E2EB-CB74CA9C6833}"/>
                </a:ext>
              </a:extLst>
            </p:cNvPr>
            <p:cNvSpPr/>
            <p:nvPr/>
          </p:nvSpPr>
          <p:spPr>
            <a:xfrm>
              <a:off x="2824477" y="1096204"/>
              <a:ext cx="3525556" cy="1410222"/>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nl-NL"/>
            </a:p>
          </p:txBody>
        </p:sp>
        <p:sp>
          <p:nvSpPr>
            <p:cNvPr id="27" name="Pijl: punthaak 4">
              <a:extLst>
                <a:ext uri="{FF2B5EF4-FFF2-40B4-BE49-F238E27FC236}">
                  <a16:creationId xmlns:a16="http://schemas.microsoft.com/office/drawing/2014/main" id="{E8C2ED49-6A57-DDCB-AAB0-321D72F598EE}"/>
                </a:ext>
              </a:extLst>
            </p:cNvPr>
            <p:cNvSpPr txBox="1"/>
            <p:nvPr/>
          </p:nvSpPr>
          <p:spPr>
            <a:xfrm>
              <a:off x="3529588" y="1096204"/>
              <a:ext cx="2115334" cy="14102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0013" tIns="66675" rIns="33338" bIns="66675" numCol="1" spcCol="1270" anchor="ctr" anchorCtr="0">
              <a:noAutofit/>
            </a:bodyPr>
            <a:lstStyle/>
            <a:p>
              <a:pPr marL="0" lvl="0" indent="0" algn="ctr" defTabSz="1111250">
                <a:lnSpc>
                  <a:spcPct val="90000"/>
                </a:lnSpc>
                <a:spcBef>
                  <a:spcPct val="0"/>
                </a:spcBef>
                <a:spcAft>
                  <a:spcPct val="35000"/>
                </a:spcAft>
                <a:buNone/>
              </a:pPr>
              <a:r>
                <a:rPr lang="nl-NL" kern="1200" err="1"/>
                <a:t>Satellite</a:t>
              </a:r>
              <a:r>
                <a:rPr lang="nl-NL" kern="1200"/>
                <a:t> </a:t>
              </a:r>
              <a:r>
                <a:rPr lang="nl-NL" kern="1200" err="1"/>
                <a:t>imagery</a:t>
              </a:r>
              <a:r>
                <a:rPr lang="nl-NL" kern="1200"/>
                <a:t> </a:t>
              </a:r>
              <a:r>
                <a:rPr lang="nl-NL" kern="1200" err="1"/>
                <a:t>and</a:t>
              </a:r>
              <a:r>
                <a:rPr lang="nl-NL" kern="1200"/>
                <a:t> machine </a:t>
              </a:r>
              <a:r>
                <a:rPr lang="nl-NL" kern="1200" err="1"/>
                <a:t>learning</a:t>
              </a:r>
              <a:endParaRPr lang="nl-NL" kern="1200"/>
            </a:p>
          </p:txBody>
        </p:sp>
      </p:grpSp>
      <p:grpSp>
        <p:nvGrpSpPr>
          <p:cNvPr id="28" name="Groep 27">
            <a:extLst>
              <a:ext uri="{FF2B5EF4-FFF2-40B4-BE49-F238E27FC236}">
                <a16:creationId xmlns:a16="http://schemas.microsoft.com/office/drawing/2014/main" id="{A428A0B5-8B9E-C889-6658-DCD0D2B3D908}"/>
              </a:ext>
            </a:extLst>
          </p:cNvPr>
          <p:cNvGrpSpPr/>
          <p:nvPr/>
        </p:nvGrpSpPr>
        <p:grpSpPr>
          <a:xfrm>
            <a:off x="4989927" y="2697824"/>
            <a:ext cx="3525556" cy="1421011"/>
            <a:chOff x="5644922" y="1085415"/>
            <a:chExt cx="3525556" cy="1421011"/>
          </a:xfrm>
        </p:grpSpPr>
        <p:sp>
          <p:nvSpPr>
            <p:cNvPr id="29" name="Pijl: punthaak 28">
              <a:extLst>
                <a:ext uri="{FF2B5EF4-FFF2-40B4-BE49-F238E27FC236}">
                  <a16:creationId xmlns:a16="http://schemas.microsoft.com/office/drawing/2014/main" id="{AB6657F0-BAE9-3716-F52B-8DD5274342E8}"/>
                </a:ext>
              </a:extLst>
            </p:cNvPr>
            <p:cNvSpPr/>
            <p:nvPr/>
          </p:nvSpPr>
          <p:spPr>
            <a:xfrm>
              <a:off x="5644922" y="1096204"/>
              <a:ext cx="3525556" cy="1410222"/>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nl-NL"/>
            </a:p>
          </p:txBody>
        </p:sp>
        <p:sp>
          <p:nvSpPr>
            <p:cNvPr id="30" name="Pijl: punthaak 4">
              <a:extLst>
                <a:ext uri="{FF2B5EF4-FFF2-40B4-BE49-F238E27FC236}">
                  <a16:creationId xmlns:a16="http://schemas.microsoft.com/office/drawing/2014/main" id="{CC7E208F-5212-EA3B-5EA7-E5BBA5F5DD50}"/>
                </a:ext>
              </a:extLst>
            </p:cNvPr>
            <p:cNvSpPr txBox="1"/>
            <p:nvPr/>
          </p:nvSpPr>
          <p:spPr>
            <a:xfrm>
              <a:off x="6121882" y="1085415"/>
              <a:ext cx="2115334" cy="14102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0013" tIns="66675" rIns="33338" bIns="66675" numCol="1" spcCol="1270" anchor="ctr" anchorCtr="0">
              <a:noAutofit/>
            </a:bodyPr>
            <a:lstStyle/>
            <a:p>
              <a:pPr marL="0" lvl="0" indent="0" algn="ctr" defTabSz="1111250">
                <a:lnSpc>
                  <a:spcPct val="90000"/>
                </a:lnSpc>
                <a:spcBef>
                  <a:spcPct val="0"/>
                </a:spcBef>
                <a:spcAft>
                  <a:spcPct val="35000"/>
                </a:spcAft>
                <a:buNone/>
              </a:pPr>
              <a:r>
                <a:rPr lang="nl-NL" kern="1200"/>
                <a:t>Product</a:t>
              </a:r>
            </a:p>
          </p:txBody>
        </p:sp>
      </p:grpSp>
    </p:spTree>
    <p:extLst>
      <p:ext uri="{BB962C8B-B14F-4D97-AF65-F5344CB8AC3E}">
        <p14:creationId xmlns:p14="http://schemas.microsoft.com/office/powerpoint/2010/main" val="1302140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0912" y="1704976"/>
            <a:ext cx="573088" cy="3438525"/>
          </a:xfrm>
          <a:prstGeom prst="rect">
            <a:avLst/>
          </a:prstGeom>
        </p:spPr>
      </p:pic>
      <p:sp>
        <p:nvSpPr>
          <p:cNvPr id="4" name="Tekstvak 3">
            <a:extLst>
              <a:ext uri="{FF2B5EF4-FFF2-40B4-BE49-F238E27FC236}">
                <a16:creationId xmlns:a16="http://schemas.microsoft.com/office/drawing/2014/main" id="{D511F38C-0DF9-07BB-6082-54A592BC1D92}"/>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sp>
        <p:nvSpPr>
          <p:cNvPr id="7" name="Title 5">
            <a:extLst>
              <a:ext uri="{FF2B5EF4-FFF2-40B4-BE49-F238E27FC236}">
                <a16:creationId xmlns:a16="http://schemas.microsoft.com/office/drawing/2014/main" id="{4E437015-9955-2E5E-6453-04F07FA3BEF9}"/>
              </a:ext>
            </a:extLst>
          </p:cNvPr>
          <p:cNvSpPr txBox="1">
            <a:spLocks/>
          </p:cNvSpPr>
          <p:nvPr>
            <p:custDataLst>
              <p:tags r:id="rId1"/>
            </p:custDataLst>
          </p:nvPr>
        </p:nvSpPr>
        <p:spPr>
          <a:xfrm>
            <a:off x="1718377" y="678959"/>
            <a:ext cx="5038939" cy="1474480"/>
          </a:xfrm>
          <a:prstGeom prst="rect">
            <a:avLst/>
          </a:prstGeom>
        </p:spPr>
        <p:txBody>
          <a:bodyPr/>
          <a:lstStyle>
            <a:lvl1pPr algn="l" defTabSz="1219170" rtl="0" eaLnBrk="1" latinLnBrk="0" hangingPunct="1">
              <a:spcBef>
                <a:spcPct val="0"/>
              </a:spcBef>
              <a:buNone/>
              <a:defRPr sz="4267" b="1" kern="1200">
                <a:solidFill>
                  <a:schemeClr val="tx1"/>
                </a:solidFill>
                <a:latin typeface="Calibri" panose="020F0502020204030204" pitchFamily="34" charset="0"/>
                <a:ea typeface="+mj-ea"/>
                <a:cs typeface="Calibri" panose="020F0502020204030204" pitchFamily="34" charset="0"/>
              </a:defRPr>
            </a:lvl1pPr>
          </a:lstStyle>
          <a:p>
            <a:pPr algn="ctr"/>
            <a:r>
              <a:rPr lang="nl-NL" sz="2100"/>
              <a:t>Pilot Schippersgat</a:t>
            </a:r>
            <a:endParaRPr lang="nl-NL" sz="3200"/>
          </a:p>
          <a:p>
            <a:pPr algn="ctr"/>
            <a:br>
              <a:rPr lang="nl-NL" sz="3200"/>
            </a:br>
            <a:endParaRPr lang="nl-NL" sz="3200"/>
          </a:p>
        </p:txBody>
      </p:sp>
      <p:pic>
        <p:nvPicPr>
          <p:cNvPr id="3" name="Picture 2">
            <a:extLst>
              <a:ext uri="{FF2B5EF4-FFF2-40B4-BE49-F238E27FC236}">
                <a16:creationId xmlns:a16="http://schemas.microsoft.com/office/drawing/2014/main" id="{7948D56E-650D-E735-2F46-11171AD762E9}"/>
              </a:ext>
            </a:extLst>
          </p:cNvPr>
          <p:cNvPicPr>
            <a:picLocks noChangeAspect="1"/>
          </p:cNvPicPr>
          <p:nvPr/>
        </p:nvPicPr>
        <p:blipFill>
          <a:blip r:embed="rId5"/>
          <a:stretch>
            <a:fillRect/>
          </a:stretch>
        </p:blipFill>
        <p:spPr>
          <a:xfrm>
            <a:off x="1971123" y="1416198"/>
            <a:ext cx="4533446" cy="3378317"/>
          </a:xfrm>
          <a:prstGeom prst="rect">
            <a:avLst/>
          </a:prstGeom>
        </p:spPr>
      </p:pic>
    </p:spTree>
    <p:extLst>
      <p:ext uri="{BB962C8B-B14F-4D97-AF65-F5344CB8AC3E}">
        <p14:creationId xmlns:p14="http://schemas.microsoft.com/office/powerpoint/2010/main" val="3799149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0912" y="1704976"/>
            <a:ext cx="573088" cy="3438525"/>
          </a:xfrm>
          <a:prstGeom prst="rect">
            <a:avLst/>
          </a:prstGeom>
        </p:spPr>
      </p:pic>
      <p:sp>
        <p:nvSpPr>
          <p:cNvPr id="4" name="Tekstvak 3">
            <a:extLst>
              <a:ext uri="{FF2B5EF4-FFF2-40B4-BE49-F238E27FC236}">
                <a16:creationId xmlns:a16="http://schemas.microsoft.com/office/drawing/2014/main" id="{D511F38C-0DF9-07BB-6082-54A592BC1D92}"/>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sp>
        <p:nvSpPr>
          <p:cNvPr id="7" name="Title 5">
            <a:extLst>
              <a:ext uri="{FF2B5EF4-FFF2-40B4-BE49-F238E27FC236}">
                <a16:creationId xmlns:a16="http://schemas.microsoft.com/office/drawing/2014/main" id="{4E437015-9955-2E5E-6453-04F07FA3BEF9}"/>
              </a:ext>
            </a:extLst>
          </p:cNvPr>
          <p:cNvSpPr txBox="1">
            <a:spLocks/>
          </p:cNvSpPr>
          <p:nvPr>
            <p:custDataLst>
              <p:tags r:id="rId1"/>
            </p:custDataLst>
          </p:nvPr>
        </p:nvSpPr>
        <p:spPr>
          <a:xfrm>
            <a:off x="1642177" y="331296"/>
            <a:ext cx="5038939" cy="1474480"/>
          </a:xfrm>
          <a:prstGeom prst="rect">
            <a:avLst/>
          </a:prstGeom>
        </p:spPr>
        <p:txBody>
          <a:bodyPr/>
          <a:lstStyle>
            <a:lvl1pPr algn="l" defTabSz="1219170" rtl="0" eaLnBrk="1" latinLnBrk="0" hangingPunct="1">
              <a:spcBef>
                <a:spcPct val="0"/>
              </a:spcBef>
              <a:buNone/>
              <a:defRPr sz="4267" b="1" kern="1200">
                <a:solidFill>
                  <a:schemeClr val="tx1"/>
                </a:solidFill>
                <a:latin typeface="Calibri" panose="020F0502020204030204" pitchFamily="34" charset="0"/>
                <a:ea typeface="+mj-ea"/>
                <a:cs typeface="Calibri" panose="020F0502020204030204" pitchFamily="34" charset="0"/>
              </a:defRPr>
            </a:lvl1pPr>
          </a:lstStyle>
          <a:p>
            <a:pPr algn="ctr"/>
            <a:r>
              <a:rPr lang="nl-NL" sz="2100"/>
              <a:t>Pilot Schippersgat</a:t>
            </a:r>
          </a:p>
          <a:p>
            <a:pPr algn="ctr"/>
            <a:r>
              <a:rPr lang="nl-NL" sz="2100"/>
              <a:t>2023-09-05</a:t>
            </a:r>
          </a:p>
          <a:p>
            <a:pPr algn="ctr"/>
            <a:br>
              <a:rPr lang="nl-NL" sz="3200"/>
            </a:br>
            <a:endParaRPr lang="nl-NL" sz="3200"/>
          </a:p>
        </p:txBody>
      </p:sp>
      <p:pic>
        <p:nvPicPr>
          <p:cNvPr id="6" name="Picture 5">
            <a:extLst>
              <a:ext uri="{FF2B5EF4-FFF2-40B4-BE49-F238E27FC236}">
                <a16:creationId xmlns:a16="http://schemas.microsoft.com/office/drawing/2014/main" id="{2B3496CA-74B8-86F7-0740-BB7320442806}"/>
              </a:ext>
            </a:extLst>
          </p:cNvPr>
          <p:cNvPicPr>
            <a:picLocks noChangeAspect="1"/>
          </p:cNvPicPr>
          <p:nvPr/>
        </p:nvPicPr>
        <p:blipFill>
          <a:blip r:embed="rId5"/>
          <a:stretch>
            <a:fillRect/>
          </a:stretch>
        </p:blipFill>
        <p:spPr>
          <a:xfrm>
            <a:off x="65315" y="1254760"/>
            <a:ext cx="4394376" cy="3888740"/>
          </a:xfrm>
          <a:prstGeom prst="rect">
            <a:avLst/>
          </a:prstGeom>
        </p:spPr>
      </p:pic>
      <p:pic>
        <p:nvPicPr>
          <p:cNvPr id="11" name="Picture 10">
            <a:extLst>
              <a:ext uri="{FF2B5EF4-FFF2-40B4-BE49-F238E27FC236}">
                <a16:creationId xmlns:a16="http://schemas.microsoft.com/office/drawing/2014/main" id="{C8F30C91-F0EF-07EF-A81C-36A468D7CE32}"/>
              </a:ext>
            </a:extLst>
          </p:cNvPr>
          <p:cNvPicPr>
            <a:picLocks noChangeAspect="1"/>
          </p:cNvPicPr>
          <p:nvPr/>
        </p:nvPicPr>
        <p:blipFill>
          <a:blip r:embed="rId6"/>
          <a:stretch>
            <a:fillRect/>
          </a:stretch>
        </p:blipFill>
        <p:spPr>
          <a:xfrm>
            <a:off x="4725955" y="1171204"/>
            <a:ext cx="3735652" cy="4055851"/>
          </a:xfrm>
          <a:prstGeom prst="rect">
            <a:avLst/>
          </a:prstGeom>
        </p:spPr>
      </p:pic>
    </p:spTree>
    <p:extLst>
      <p:ext uri="{BB962C8B-B14F-4D97-AF65-F5344CB8AC3E}">
        <p14:creationId xmlns:p14="http://schemas.microsoft.com/office/powerpoint/2010/main" val="3938033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0912" y="1704976"/>
            <a:ext cx="573088" cy="3438525"/>
          </a:xfrm>
          <a:prstGeom prst="rect">
            <a:avLst/>
          </a:prstGeom>
        </p:spPr>
      </p:pic>
      <p:sp>
        <p:nvSpPr>
          <p:cNvPr id="4" name="Tekstvak 3">
            <a:extLst>
              <a:ext uri="{FF2B5EF4-FFF2-40B4-BE49-F238E27FC236}">
                <a16:creationId xmlns:a16="http://schemas.microsoft.com/office/drawing/2014/main" id="{D511F38C-0DF9-07BB-6082-54A592BC1D92}"/>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sp>
        <p:nvSpPr>
          <p:cNvPr id="7" name="Title 5">
            <a:extLst>
              <a:ext uri="{FF2B5EF4-FFF2-40B4-BE49-F238E27FC236}">
                <a16:creationId xmlns:a16="http://schemas.microsoft.com/office/drawing/2014/main" id="{4E437015-9955-2E5E-6453-04F07FA3BEF9}"/>
              </a:ext>
            </a:extLst>
          </p:cNvPr>
          <p:cNvSpPr txBox="1">
            <a:spLocks/>
          </p:cNvSpPr>
          <p:nvPr>
            <p:custDataLst>
              <p:tags r:id="rId1"/>
            </p:custDataLst>
          </p:nvPr>
        </p:nvSpPr>
        <p:spPr>
          <a:xfrm>
            <a:off x="1578010" y="383512"/>
            <a:ext cx="5038939" cy="1474480"/>
          </a:xfrm>
          <a:prstGeom prst="rect">
            <a:avLst/>
          </a:prstGeom>
        </p:spPr>
        <p:txBody>
          <a:bodyPr/>
          <a:lstStyle>
            <a:lvl1pPr algn="l" defTabSz="1219170" rtl="0" eaLnBrk="1" latinLnBrk="0" hangingPunct="1">
              <a:spcBef>
                <a:spcPct val="0"/>
              </a:spcBef>
              <a:buNone/>
              <a:defRPr sz="4267" b="1" kern="1200">
                <a:solidFill>
                  <a:schemeClr val="tx1"/>
                </a:solidFill>
                <a:latin typeface="Calibri" panose="020F0502020204030204" pitchFamily="34" charset="0"/>
                <a:ea typeface="+mj-ea"/>
                <a:cs typeface="Calibri" panose="020F0502020204030204" pitchFamily="34" charset="0"/>
              </a:defRPr>
            </a:lvl1pPr>
          </a:lstStyle>
          <a:p>
            <a:pPr algn="ctr"/>
            <a:r>
              <a:rPr lang="nl-NL" sz="2100"/>
              <a:t>Pilot Schippersgat</a:t>
            </a:r>
          </a:p>
          <a:p>
            <a:pPr algn="ctr"/>
            <a:r>
              <a:rPr lang="nl-NL" sz="2100"/>
              <a:t>2023-06-03</a:t>
            </a:r>
          </a:p>
          <a:p>
            <a:pPr algn="ctr"/>
            <a:endParaRPr lang="nl-NL" sz="3200"/>
          </a:p>
          <a:p>
            <a:pPr algn="ctr"/>
            <a:br>
              <a:rPr lang="nl-NL" sz="3200"/>
            </a:br>
            <a:endParaRPr lang="nl-NL" sz="3200"/>
          </a:p>
        </p:txBody>
      </p:sp>
      <p:pic>
        <p:nvPicPr>
          <p:cNvPr id="3" name="Picture 2">
            <a:extLst>
              <a:ext uri="{FF2B5EF4-FFF2-40B4-BE49-F238E27FC236}">
                <a16:creationId xmlns:a16="http://schemas.microsoft.com/office/drawing/2014/main" id="{59E674FA-FFE4-DF2A-6F56-EA2EC3BB79B2}"/>
              </a:ext>
            </a:extLst>
          </p:cNvPr>
          <p:cNvPicPr>
            <a:picLocks noChangeAspect="1"/>
          </p:cNvPicPr>
          <p:nvPr/>
        </p:nvPicPr>
        <p:blipFill>
          <a:blip r:embed="rId5"/>
          <a:stretch>
            <a:fillRect/>
          </a:stretch>
        </p:blipFill>
        <p:spPr>
          <a:xfrm>
            <a:off x="373282" y="1208315"/>
            <a:ext cx="3514970" cy="3715916"/>
          </a:xfrm>
          <a:prstGeom prst="rect">
            <a:avLst/>
          </a:prstGeom>
        </p:spPr>
      </p:pic>
      <p:pic>
        <p:nvPicPr>
          <p:cNvPr id="10" name="Picture 9">
            <a:extLst>
              <a:ext uri="{FF2B5EF4-FFF2-40B4-BE49-F238E27FC236}">
                <a16:creationId xmlns:a16="http://schemas.microsoft.com/office/drawing/2014/main" id="{6002FB33-74E8-A9B1-FF33-36A496892A4A}"/>
              </a:ext>
            </a:extLst>
          </p:cNvPr>
          <p:cNvPicPr>
            <a:picLocks noChangeAspect="1"/>
          </p:cNvPicPr>
          <p:nvPr/>
        </p:nvPicPr>
        <p:blipFill>
          <a:blip r:embed="rId6"/>
          <a:stretch>
            <a:fillRect/>
          </a:stretch>
        </p:blipFill>
        <p:spPr>
          <a:xfrm>
            <a:off x="4472230" y="1212980"/>
            <a:ext cx="3680228" cy="3897913"/>
          </a:xfrm>
          <a:prstGeom prst="rect">
            <a:avLst/>
          </a:prstGeom>
        </p:spPr>
      </p:pic>
    </p:spTree>
    <p:extLst>
      <p:ext uri="{BB962C8B-B14F-4D97-AF65-F5344CB8AC3E}">
        <p14:creationId xmlns:p14="http://schemas.microsoft.com/office/powerpoint/2010/main" val="3785615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0912" y="1704976"/>
            <a:ext cx="573088" cy="3438525"/>
          </a:xfrm>
          <a:prstGeom prst="rect">
            <a:avLst/>
          </a:prstGeom>
        </p:spPr>
      </p:pic>
      <p:sp>
        <p:nvSpPr>
          <p:cNvPr id="4" name="Tekstvak 3">
            <a:extLst>
              <a:ext uri="{FF2B5EF4-FFF2-40B4-BE49-F238E27FC236}">
                <a16:creationId xmlns:a16="http://schemas.microsoft.com/office/drawing/2014/main" id="{D511F38C-0DF9-07BB-6082-54A592BC1D92}"/>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sp>
        <p:nvSpPr>
          <p:cNvPr id="7" name="Title 5">
            <a:extLst>
              <a:ext uri="{FF2B5EF4-FFF2-40B4-BE49-F238E27FC236}">
                <a16:creationId xmlns:a16="http://schemas.microsoft.com/office/drawing/2014/main" id="{4E437015-9955-2E5E-6453-04F07FA3BEF9}"/>
              </a:ext>
            </a:extLst>
          </p:cNvPr>
          <p:cNvSpPr txBox="1">
            <a:spLocks/>
          </p:cNvSpPr>
          <p:nvPr>
            <p:custDataLst>
              <p:tags r:id="rId1"/>
            </p:custDataLst>
          </p:nvPr>
        </p:nvSpPr>
        <p:spPr>
          <a:xfrm>
            <a:off x="1578010" y="383512"/>
            <a:ext cx="5038939" cy="1474480"/>
          </a:xfrm>
          <a:prstGeom prst="rect">
            <a:avLst/>
          </a:prstGeom>
        </p:spPr>
        <p:txBody>
          <a:bodyPr/>
          <a:lstStyle>
            <a:lvl1pPr algn="l" defTabSz="1219170" rtl="0" eaLnBrk="1" latinLnBrk="0" hangingPunct="1">
              <a:spcBef>
                <a:spcPct val="0"/>
              </a:spcBef>
              <a:buNone/>
              <a:defRPr sz="4267" b="1" kern="1200">
                <a:solidFill>
                  <a:schemeClr val="tx1"/>
                </a:solidFill>
                <a:latin typeface="Calibri" panose="020F0502020204030204" pitchFamily="34" charset="0"/>
                <a:ea typeface="+mj-ea"/>
                <a:cs typeface="Calibri" panose="020F0502020204030204" pitchFamily="34" charset="0"/>
              </a:defRPr>
            </a:lvl1pPr>
          </a:lstStyle>
          <a:p>
            <a:pPr algn="ctr"/>
            <a:r>
              <a:rPr lang="nl-NL" sz="2100" err="1"/>
              <a:t>Merging</a:t>
            </a:r>
            <a:r>
              <a:rPr lang="nl-NL" sz="2100"/>
              <a:t> Images</a:t>
            </a:r>
          </a:p>
          <a:p>
            <a:pPr algn="ctr"/>
            <a:endParaRPr lang="nl-NL" sz="3200"/>
          </a:p>
          <a:p>
            <a:pPr algn="ctr"/>
            <a:br>
              <a:rPr lang="nl-NL" sz="3200"/>
            </a:br>
            <a:endParaRPr lang="nl-NL" sz="3200"/>
          </a:p>
        </p:txBody>
      </p:sp>
      <p:pic>
        <p:nvPicPr>
          <p:cNvPr id="6" name="Picture 5">
            <a:extLst>
              <a:ext uri="{FF2B5EF4-FFF2-40B4-BE49-F238E27FC236}">
                <a16:creationId xmlns:a16="http://schemas.microsoft.com/office/drawing/2014/main" id="{0985E595-C07E-F0FC-BE2D-C87C7252EF12}"/>
              </a:ext>
            </a:extLst>
          </p:cNvPr>
          <p:cNvPicPr>
            <a:picLocks noChangeAspect="1"/>
          </p:cNvPicPr>
          <p:nvPr/>
        </p:nvPicPr>
        <p:blipFill>
          <a:blip r:embed="rId5"/>
          <a:stretch>
            <a:fillRect/>
          </a:stretch>
        </p:blipFill>
        <p:spPr>
          <a:xfrm>
            <a:off x="21348" y="1361862"/>
            <a:ext cx="5242943" cy="3740012"/>
          </a:xfrm>
          <a:prstGeom prst="rect">
            <a:avLst/>
          </a:prstGeom>
        </p:spPr>
      </p:pic>
      <p:sp>
        <p:nvSpPr>
          <p:cNvPr id="8" name="TextBox 7">
            <a:extLst>
              <a:ext uri="{FF2B5EF4-FFF2-40B4-BE49-F238E27FC236}">
                <a16:creationId xmlns:a16="http://schemas.microsoft.com/office/drawing/2014/main" id="{8C3F2878-0761-219A-6DB4-3BB4DC0F571A}"/>
              </a:ext>
            </a:extLst>
          </p:cNvPr>
          <p:cNvSpPr txBox="1"/>
          <p:nvPr/>
        </p:nvSpPr>
        <p:spPr>
          <a:xfrm>
            <a:off x="5558535" y="1704976"/>
            <a:ext cx="2524836" cy="1384995"/>
          </a:xfrm>
          <a:prstGeom prst="rect">
            <a:avLst/>
          </a:prstGeom>
          <a:noFill/>
        </p:spPr>
        <p:txBody>
          <a:bodyPr wrap="square" lIns="0" tIns="0" rIns="0" bIns="0" rtlCol="0">
            <a:spAutoFit/>
          </a:bodyPr>
          <a:lstStyle/>
          <a:p>
            <a:r>
              <a:rPr lang="en-GB"/>
              <a:t>Region too large to always fit in one orbit of the satellite.</a:t>
            </a:r>
            <a:br>
              <a:rPr lang="en-GB"/>
            </a:br>
            <a:br>
              <a:rPr lang="en-GB"/>
            </a:br>
            <a:r>
              <a:rPr lang="en-GB"/>
              <a:t>Have to merge images</a:t>
            </a:r>
            <a:endParaRPr lang="nl-NL" err="1"/>
          </a:p>
        </p:txBody>
      </p:sp>
    </p:spTree>
    <p:extLst>
      <p:ext uri="{BB962C8B-B14F-4D97-AF65-F5344CB8AC3E}">
        <p14:creationId xmlns:p14="http://schemas.microsoft.com/office/powerpoint/2010/main" val="3754006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0912" y="1704976"/>
            <a:ext cx="573088" cy="3438525"/>
          </a:xfrm>
          <a:prstGeom prst="rect">
            <a:avLst/>
          </a:prstGeom>
        </p:spPr>
      </p:pic>
      <p:sp>
        <p:nvSpPr>
          <p:cNvPr id="4" name="Tekstvak 3">
            <a:extLst>
              <a:ext uri="{FF2B5EF4-FFF2-40B4-BE49-F238E27FC236}">
                <a16:creationId xmlns:a16="http://schemas.microsoft.com/office/drawing/2014/main" id="{D511F38C-0DF9-07BB-6082-54A592BC1D92}"/>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sp>
        <p:nvSpPr>
          <p:cNvPr id="7" name="Title 5">
            <a:extLst>
              <a:ext uri="{FF2B5EF4-FFF2-40B4-BE49-F238E27FC236}">
                <a16:creationId xmlns:a16="http://schemas.microsoft.com/office/drawing/2014/main" id="{4E437015-9955-2E5E-6453-04F07FA3BEF9}"/>
              </a:ext>
            </a:extLst>
          </p:cNvPr>
          <p:cNvSpPr txBox="1">
            <a:spLocks/>
          </p:cNvSpPr>
          <p:nvPr>
            <p:custDataLst>
              <p:tags r:id="rId1"/>
            </p:custDataLst>
          </p:nvPr>
        </p:nvSpPr>
        <p:spPr>
          <a:xfrm>
            <a:off x="1828219" y="383512"/>
            <a:ext cx="5038939" cy="1474480"/>
          </a:xfrm>
          <a:prstGeom prst="rect">
            <a:avLst/>
          </a:prstGeom>
        </p:spPr>
        <p:txBody>
          <a:bodyPr/>
          <a:lstStyle>
            <a:lvl1pPr algn="l" defTabSz="1219170" rtl="0" eaLnBrk="1" latinLnBrk="0" hangingPunct="1">
              <a:spcBef>
                <a:spcPct val="0"/>
              </a:spcBef>
              <a:buNone/>
              <a:defRPr sz="4267" b="1" kern="1200">
                <a:solidFill>
                  <a:schemeClr val="tx1"/>
                </a:solidFill>
                <a:latin typeface="Calibri" panose="020F0502020204030204" pitchFamily="34" charset="0"/>
                <a:ea typeface="+mj-ea"/>
                <a:cs typeface="Calibri" panose="020F0502020204030204" pitchFamily="34" charset="0"/>
              </a:defRPr>
            </a:lvl1pPr>
          </a:lstStyle>
          <a:p>
            <a:pPr algn="ctr"/>
            <a:r>
              <a:rPr lang="nl-NL" sz="2100"/>
              <a:t>DGGS</a:t>
            </a:r>
          </a:p>
          <a:p>
            <a:pPr algn="ctr"/>
            <a:endParaRPr lang="nl-NL" sz="3200"/>
          </a:p>
          <a:p>
            <a:pPr algn="ctr"/>
            <a:br>
              <a:rPr lang="nl-NL" sz="3200"/>
            </a:br>
            <a:endParaRPr lang="nl-NL" sz="3200"/>
          </a:p>
        </p:txBody>
      </p:sp>
      <p:pic>
        <p:nvPicPr>
          <p:cNvPr id="2" name="Picture 1">
            <a:extLst>
              <a:ext uri="{FF2B5EF4-FFF2-40B4-BE49-F238E27FC236}">
                <a16:creationId xmlns:a16="http://schemas.microsoft.com/office/drawing/2014/main" id="{42701A5C-1EB0-5DB9-CE2A-35B085A3D1CD}"/>
              </a:ext>
            </a:extLst>
          </p:cNvPr>
          <p:cNvPicPr>
            <a:picLocks noChangeAspect="1"/>
          </p:cNvPicPr>
          <p:nvPr/>
        </p:nvPicPr>
        <p:blipFill>
          <a:blip r:embed="rId5"/>
          <a:stretch>
            <a:fillRect/>
          </a:stretch>
        </p:blipFill>
        <p:spPr>
          <a:xfrm>
            <a:off x="1141793" y="1120752"/>
            <a:ext cx="6988063" cy="3911610"/>
          </a:xfrm>
          <a:prstGeom prst="rect">
            <a:avLst/>
          </a:prstGeom>
        </p:spPr>
      </p:pic>
    </p:spTree>
    <p:extLst>
      <p:ext uri="{BB962C8B-B14F-4D97-AF65-F5344CB8AC3E}">
        <p14:creationId xmlns:p14="http://schemas.microsoft.com/office/powerpoint/2010/main" val="3635152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0912" y="1704976"/>
            <a:ext cx="573088" cy="3438525"/>
          </a:xfrm>
          <a:prstGeom prst="rect">
            <a:avLst/>
          </a:prstGeom>
        </p:spPr>
      </p:pic>
      <p:sp>
        <p:nvSpPr>
          <p:cNvPr id="4" name="Tekstvak 3">
            <a:extLst>
              <a:ext uri="{FF2B5EF4-FFF2-40B4-BE49-F238E27FC236}">
                <a16:creationId xmlns:a16="http://schemas.microsoft.com/office/drawing/2014/main" id="{D511F38C-0DF9-07BB-6082-54A592BC1D92}"/>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sp>
        <p:nvSpPr>
          <p:cNvPr id="7" name="Title 5">
            <a:extLst>
              <a:ext uri="{FF2B5EF4-FFF2-40B4-BE49-F238E27FC236}">
                <a16:creationId xmlns:a16="http://schemas.microsoft.com/office/drawing/2014/main" id="{4E437015-9955-2E5E-6453-04F07FA3BEF9}"/>
              </a:ext>
            </a:extLst>
          </p:cNvPr>
          <p:cNvSpPr txBox="1">
            <a:spLocks/>
          </p:cNvSpPr>
          <p:nvPr>
            <p:custDataLst>
              <p:tags r:id="rId1"/>
            </p:custDataLst>
          </p:nvPr>
        </p:nvSpPr>
        <p:spPr>
          <a:xfrm>
            <a:off x="1828219" y="383512"/>
            <a:ext cx="5038939" cy="1474480"/>
          </a:xfrm>
          <a:prstGeom prst="rect">
            <a:avLst/>
          </a:prstGeom>
        </p:spPr>
        <p:txBody>
          <a:bodyPr/>
          <a:lstStyle>
            <a:lvl1pPr algn="l" defTabSz="1219170" rtl="0" eaLnBrk="1" latinLnBrk="0" hangingPunct="1">
              <a:spcBef>
                <a:spcPct val="0"/>
              </a:spcBef>
              <a:buNone/>
              <a:defRPr sz="4267" b="1" kern="1200">
                <a:solidFill>
                  <a:schemeClr val="tx1"/>
                </a:solidFill>
                <a:latin typeface="Calibri" panose="020F0502020204030204" pitchFamily="34" charset="0"/>
                <a:ea typeface="+mj-ea"/>
                <a:cs typeface="Calibri" panose="020F0502020204030204" pitchFamily="34" charset="0"/>
              </a:defRPr>
            </a:lvl1pPr>
          </a:lstStyle>
          <a:p>
            <a:pPr algn="ctr"/>
            <a:r>
              <a:rPr lang="nl-NL" sz="2100"/>
              <a:t>DGGS</a:t>
            </a:r>
          </a:p>
          <a:p>
            <a:pPr algn="ctr"/>
            <a:endParaRPr lang="nl-NL" sz="3200"/>
          </a:p>
          <a:p>
            <a:pPr algn="ctr"/>
            <a:br>
              <a:rPr lang="nl-NL" sz="3200"/>
            </a:br>
            <a:endParaRPr lang="nl-NL" sz="3200"/>
          </a:p>
        </p:txBody>
      </p:sp>
      <p:pic>
        <p:nvPicPr>
          <p:cNvPr id="6" name="Picture 5">
            <a:extLst>
              <a:ext uri="{FF2B5EF4-FFF2-40B4-BE49-F238E27FC236}">
                <a16:creationId xmlns:a16="http://schemas.microsoft.com/office/drawing/2014/main" id="{E98C3416-24DD-AD49-996F-64EB04DEC8FC}"/>
              </a:ext>
            </a:extLst>
          </p:cNvPr>
          <p:cNvPicPr>
            <a:picLocks noChangeAspect="1"/>
          </p:cNvPicPr>
          <p:nvPr/>
        </p:nvPicPr>
        <p:blipFill>
          <a:blip r:embed="rId5"/>
          <a:stretch>
            <a:fillRect/>
          </a:stretch>
        </p:blipFill>
        <p:spPr>
          <a:xfrm>
            <a:off x="399984" y="1107104"/>
            <a:ext cx="5381357" cy="3854265"/>
          </a:xfrm>
          <a:prstGeom prst="rect">
            <a:avLst/>
          </a:prstGeom>
        </p:spPr>
      </p:pic>
      <p:sp>
        <p:nvSpPr>
          <p:cNvPr id="8" name="TextBox 7">
            <a:extLst>
              <a:ext uri="{FF2B5EF4-FFF2-40B4-BE49-F238E27FC236}">
                <a16:creationId xmlns:a16="http://schemas.microsoft.com/office/drawing/2014/main" id="{A3F80CB3-F8CE-529F-80F3-88A89A83FEA3}"/>
              </a:ext>
            </a:extLst>
          </p:cNvPr>
          <p:cNvSpPr txBox="1"/>
          <p:nvPr/>
        </p:nvSpPr>
        <p:spPr>
          <a:xfrm>
            <a:off x="3989696" y="3739487"/>
            <a:ext cx="4262649" cy="1384995"/>
          </a:xfrm>
          <a:prstGeom prst="rect">
            <a:avLst/>
          </a:prstGeom>
          <a:noFill/>
        </p:spPr>
        <p:txBody>
          <a:bodyPr wrap="square" lIns="0" tIns="0" rIns="0" bIns="0" rtlCol="0">
            <a:spAutoFit/>
          </a:bodyPr>
          <a:lstStyle/>
          <a:p>
            <a:r>
              <a:rPr lang="en-GB"/>
              <a:t>Model accuracy high on annotations:</a:t>
            </a:r>
          </a:p>
          <a:p>
            <a:r>
              <a:rPr lang="en-GB"/>
              <a:t>Ground, f1-score: 0.996,</a:t>
            </a:r>
          </a:p>
          <a:p>
            <a:r>
              <a:rPr lang="en-GB"/>
              <a:t>Water, f1-score: 0.998</a:t>
            </a:r>
          </a:p>
          <a:p>
            <a:r>
              <a:rPr lang="en-GB" err="1"/>
              <a:t>Waterplants</a:t>
            </a:r>
            <a:r>
              <a:rPr lang="en-GB"/>
              <a:t>, f1-score: 0.99</a:t>
            </a:r>
          </a:p>
          <a:p>
            <a:endParaRPr lang="nl-NL" err="1"/>
          </a:p>
        </p:txBody>
      </p:sp>
    </p:spTree>
    <p:extLst>
      <p:ext uri="{BB962C8B-B14F-4D97-AF65-F5344CB8AC3E}">
        <p14:creationId xmlns:p14="http://schemas.microsoft.com/office/powerpoint/2010/main" val="212751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D511F38C-0DF9-07BB-6082-54A592BC1D92}"/>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sp>
        <p:nvSpPr>
          <p:cNvPr id="7" name="Title 5">
            <a:extLst>
              <a:ext uri="{FF2B5EF4-FFF2-40B4-BE49-F238E27FC236}">
                <a16:creationId xmlns:a16="http://schemas.microsoft.com/office/drawing/2014/main" id="{4E437015-9955-2E5E-6453-04F07FA3BEF9}"/>
              </a:ext>
            </a:extLst>
          </p:cNvPr>
          <p:cNvSpPr txBox="1">
            <a:spLocks/>
          </p:cNvSpPr>
          <p:nvPr>
            <p:custDataLst>
              <p:tags r:id="rId1"/>
            </p:custDataLst>
          </p:nvPr>
        </p:nvSpPr>
        <p:spPr>
          <a:xfrm>
            <a:off x="2178373" y="268058"/>
            <a:ext cx="5038939" cy="1474480"/>
          </a:xfrm>
          <a:prstGeom prst="rect">
            <a:avLst/>
          </a:prstGeom>
        </p:spPr>
        <p:txBody>
          <a:bodyPr/>
          <a:lstStyle>
            <a:lvl1pPr algn="l" defTabSz="1219170" rtl="0" eaLnBrk="1" latinLnBrk="0" hangingPunct="1">
              <a:spcBef>
                <a:spcPct val="0"/>
              </a:spcBef>
              <a:buNone/>
              <a:defRPr sz="4267" b="1" kern="1200">
                <a:solidFill>
                  <a:schemeClr val="tx1"/>
                </a:solidFill>
                <a:latin typeface="Calibri" panose="020F0502020204030204" pitchFamily="34" charset="0"/>
                <a:ea typeface="+mj-ea"/>
                <a:cs typeface="Calibri" panose="020F0502020204030204" pitchFamily="34" charset="0"/>
              </a:defRPr>
            </a:lvl1pPr>
          </a:lstStyle>
          <a:p>
            <a:pPr algn="ctr"/>
            <a:r>
              <a:rPr lang="nl-NL" sz="2100"/>
              <a:t>Viewer</a:t>
            </a:r>
          </a:p>
          <a:p>
            <a:pPr algn="ctr"/>
            <a:endParaRPr lang="nl-NL" sz="3200"/>
          </a:p>
          <a:p>
            <a:pPr algn="ctr"/>
            <a:br>
              <a:rPr lang="nl-NL" sz="3200"/>
            </a:br>
            <a:endParaRPr lang="nl-NL" sz="3200"/>
          </a:p>
        </p:txBody>
      </p:sp>
      <p:pic>
        <p:nvPicPr>
          <p:cNvPr id="6" name="Picture 5">
            <a:extLst>
              <a:ext uri="{FF2B5EF4-FFF2-40B4-BE49-F238E27FC236}">
                <a16:creationId xmlns:a16="http://schemas.microsoft.com/office/drawing/2014/main" id="{98E2D50D-D8A9-616E-2B81-1C77F4F57A63}"/>
              </a:ext>
            </a:extLst>
          </p:cNvPr>
          <p:cNvPicPr>
            <a:picLocks noChangeAspect="1"/>
          </p:cNvPicPr>
          <p:nvPr/>
        </p:nvPicPr>
        <p:blipFill>
          <a:blip r:embed="rId4"/>
          <a:stretch>
            <a:fillRect/>
          </a:stretch>
        </p:blipFill>
        <p:spPr>
          <a:xfrm>
            <a:off x="52431" y="1581624"/>
            <a:ext cx="8939790" cy="3515066"/>
          </a:xfrm>
          <a:prstGeom prst="rect">
            <a:avLst/>
          </a:prstGeom>
        </p:spPr>
      </p:pic>
    </p:spTree>
    <p:extLst>
      <p:ext uri="{BB962C8B-B14F-4D97-AF65-F5344CB8AC3E}">
        <p14:creationId xmlns:p14="http://schemas.microsoft.com/office/powerpoint/2010/main" val="257488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D511F38C-0DF9-07BB-6082-54A592BC1D92}"/>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sp>
        <p:nvSpPr>
          <p:cNvPr id="7" name="Title 5">
            <a:extLst>
              <a:ext uri="{FF2B5EF4-FFF2-40B4-BE49-F238E27FC236}">
                <a16:creationId xmlns:a16="http://schemas.microsoft.com/office/drawing/2014/main" id="{4E437015-9955-2E5E-6453-04F07FA3BEF9}"/>
              </a:ext>
            </a:extLst>
          </p:cNvPr>
          <p:cNvSpPr txBox="1">
            <a:spLocks/>
          </p:cNvSpPr>
          <p:nvPr>
            <p:custDataLst>
              <p:tags r:id="rId1"/>
            </p:custDataLst>
          </p:nvPr>
        </p:nvSpPr>
        <p:spPr>
          <a:xfrm>
            <a:off x="2178373" y="268058"/>
            <a:ext cx="5038939" cy="1474480"/>
          </a:xfrm>
          <a:prstGeom prst="rect">
            <a:avLst/>
          </a:prstGeom>
        </p:spPr>
        <p:txBody>
          <a:bodyPr/>
          <a:lstStyle>
            <a:lvl1pPr algn="l" defTabSz="1219170" rtl="0" eaLnBrk="1" latinLnBrk="0" hangingPunct="1">
              <a:spcBef>
                <a:spcPct val="0"/>
              </a:spcBef>
              <a:buNone/>
              <a:defRPr sz="4267" b="1" kern="1200">
                <a:solidFill>
                  <a:schemeClr val="tx1"/>
                </a:solidFill>
                <a:latin typeface="Calibri" panose="020F0502020204030204" pitchFamily="34" charset="0"/>
                <a:ea typeface="+mj-ea"/>
                <a:cs typeface="Calibri" panose="020F0502020204030204" pitchFamily="34" charset="0"/>
              </a:defRPr>
            </a:lvl1pPr>
          </a:lstStyle>
          <a:p>
            <a:pPr algn="ctr"/>
            <a:r>
              <a:rPr lang="nl-NL" sz="2100" err="1"/>
              <a:t>Results</a:t>
            </a:r>
            <a:endParaRPr lang="nl-NL" sz="2100"/>
          </a:p>
          <a:p>
            <a:pPr algn="ctr"/>
            <a:endParaRPr lang="nl-NL" sz="3200"/>
          </a:p>
          <a:p>
            <a:pPr algn="ctr"/>
            <a:br>
              <a:rPr lang="nl-NL" sz="3200"/>
            </a:br>
            <a:endParaRPr lang="nl-NL" sz="3200"/>
          </a:p>
        </p:txBody>
      </p:sp>
      <p:pic>
        <p:nvPicPr>
          <p:cNvPr id="3" name="Picture 2">
            <a:extLst>
              <a:ext uri="{FF2B5EF4-FFF2-40B4-BE49-F238E27FC236}">
                <a16:creationId xmlns:a16="http://schemas.microsoft.com/office/drawing/2014/main" id="{AD8AE836-5A0A-375B-7485-33C4CE3F89E2}"/>
              </a:ext>
            </a:extLst>
          </p:cNvPr>
          <p:cNvPicPr>
            <a:picLocks noChangeAspect="1"/>
          </p:cNvPicPr>
          <p:nvPr/>
        </p:nvPicPr>
        <p:blipFill>
          <a:blip r:embed="rId4"/>
          <a:stretch>
            <a:fillRect/>
          </a:stretch>
        </p:blipFill>
        <p:spPr>
          <a:xfrm>
            <a:off x="172871" y="1330277"/>
            <a:ext cx="5949411" cy="3713138"/>
          </a:xfrm>
          <a:prstGeom prst="rect">
            <a:avLst/>
          </a:prstGeom>
        </p:spPr>
      </p:pic>
      <p:sp>
        <p:nvSpPr>
          <p:cNvPr id="5" name="TextBox 4">
            <a:extLst>
              <a:ext uri="{FF2B5EF4-FFF2-40B4-BE49-F238E27FC236}">
                <a16:creationId xmlns:a16="http://schemas.microsoft.com/office/drawing/2014/main" id="{3B3CB0F5-134C-BEC9-1D5A-6E22046770DA}"/>
              </a:ext>
            </a:extLst>
          </p:cNvPr>
          <p:cNvSpPr txBox="1"/>
          <p:nvPr/>
        </p:nvSpPr>
        <p:spPr>
          <a:xfrm>
            <a:off x="6196084" y="1373875"/>
            <a:ext cx="2693158" cy="1938992"/>
          </a:xfrm>
          <a:prstGeom prst="rect">
            <a:avLst/>
          </a:prstGeom>
          <a:noFill/>
        </p:spPr>
        <p:txBody>
          <a:bodyPr wrap="square" lIns="0" tIns="0" rIns="0" bIns="0" rtlCol="0">
            <a:spAutoFit/>
          </a:bodyPr>
          <a:lstStyle/>
          <a:p>
            <a:r>
              <a:rPr lang="en-GB"/>
              <a:t>Downward trend in </a:t>
            </a:r>
            <a:r>
              <a:rPr lang="en-GB" err="1"/>
              <a:t>waterplants</a:t>
            </a:r>
            <a:r>
              <a:rPr lang="en-GB"/>
              <a:t>.</a:t>
            </a:r>
            <a:br>
              <a:rPr lang="en-GB"/>
            </a:br>
            <a:br>
              <a:rPr lang="en-GB"/>
            </a:br>
            <a:r>
              <a:rPr lang="en-GB"/>
              <a:t>This study supports that measures need to be taken to raise the </a:t>
            </a:r>
            <a:r>
              <a:rPr lang="en-GB" err="1"/>
              <a:t>waterplants</a:t>
            </a:r>
            <a:r>
              <a:rPr lang="en-GB"/>
              <a:t> population.</a:t>
            </a:r>
            <a:endParaRPr lang="nl-NL" err="1"/>
          </a:p>
        </p:txBody>
      </p:sp>
      <p:grpSp>
        <p:nvGrpSpPr>
          <p:cNvPr id="2" name="Groep 1">
            <a:extLst>
              <a:ext uri="{FF2B5EF4-FFF2-40B4-BE49-F238E27FC236}">
                <a16:creationId xmlns:a16="http://schemas.microsoft.com/office/drawing/2014/main" id="{DACFD2AE-CE21-6DCF-13D1-3E00F764B741}"/>
              </a:ext>
            </a:extLst>
          </p:cNvPr>
          <p:cNvGrpSpPr/>
          <p:nvPr/>
        </p:nvGrpSpPr>
        <p:grpSpPr>
          <a:xfrm>
            <a:off x="6465727" y="195943"/>
            <a:ext cx="2153872" cy="689835"/>
            <a:chOff x="5644922" y="1085415"/>
            <a:chExt cx="3525556" cy="1421011"/>
          </a:xfrm>
        </p:grpSpPr>
        <p:sp>
          <p:nvSpPr>
            <p:cNvPr id="6" name="Pijl: punthaak 5">
              <a:extLst>
                <a:ext uri="{FF2B5EF4-FFF2-40B4-BE49-F238E27FC236}">
                  <a16:creationId xmlns:a16="http://schemas.microsoft.com/office/drawing/2014/main" id="{78D434F9-00E1-8AE5-917B-2FC7C6AD4D91}"/>
                </a:ext>
              </a:extLst>
            </p:cNvPr>
            <p:cNvSpPr/>
            <p:nvPr/>
          </p:nvSpPr>
          <p:spPr>
            <a:xfrm>
              <a:off x="5644922" y="1096204"/>
              <a:ext cx="3525556" cy="1410222"/>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nl-NL"/>
            </a:p>
          </p:txBody>
        </p:sp>
        <p:sp>
          <p:nvSpPr>
            <p:cNvPr id="8" name="Pijl: punthaak 4">
              <a:extLst>
                <a:ext uri="{FF2B5EF4-FFF2-40B4-BE49-F238E27FC236}">
                  <a16:creationId xmlns:a16="http://schemas.microsoft.com/office/drawing/2014/main" id="{C14A4D61-6D74-07B1-740B-C6D5A670D5C3}"/>
                </a:ext>
              </a:extLst>
            </p:cNvPr>
            <p:cNvSpPr txBox="1"/>
            <p:nvPr/>
          </p:nvSpPr>
          <p:spPr>
            <a:xfrm>
              <a:off x="6121882" y="1085415"/>
              <a:ext cx="2115334" cy="14102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0013" tIns="66675" rIns="33338" bIns="66675" numCol="1" spcCol="1270" anchor="ctr" anchorCtr="0">
              <a:noAutofit/>
            </a:bodyPr>
            <a:lstStyle/>
            <a:p>
              <a:pPr marL="0" lvl="0" indent="0" algn="ctr" defTabSz="1111250">
                <a:lnSpc>
                  <a:spcPct val="90000"/>
                </a:lnSpc>
                <a:spcBef>
                  <a:spcPct val="0"/>
                </a:spcBef>
                <a:spcAft>
                  <a:spcPct val="35000"/>
                </a:spcAft>
                <a:buNone/>
              </a:pPr>
              <a:r>
                <a:rPr lang="nl-NL" kern="1200"/>
                <a:t>Product</a:t>
              </a:r>
            </a:p>
          </p:txBody>
        </p:sp>
      </p:grpSp>
    </p:spTree>
    <p:extLst>
      <p:ext uri="{BB962C8B-B14F-4D97-AF65-F5344CB8AC3E}">
        <p14:creationId xmlns:p14="http://schemas.microsoft.com/office/powerpoint/2010/main" val="1452770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28813-36C5-7232-D449-66095891957C}"/>
            </a:ext>
          </a:extLst>
        </p:cNvPr>
        <p:cNvGrpSpPr/>
        <p:nvPr/>
      </p:nvGrpSpPr>
      <p:grpSpPr>
        <a:xfrm>
          <a:off x="0" y="0"/>
          <a:ext cx="0" cy="0"/>
          <a:chOff x="0" y="0"/>
          <a:chExt cx="0" cy="0"/>
        </a:xfrm>
      </p:grpSpPr>
      <p:sp>
        <p:nvSpPr>
          <p:cNvPr id="4" name="Tekstvak 3">
            <a:extLst>
              <a:ext uri="{FF2B5EF4-FFF2-40B4-BE49-F238E27FC236}">
                <a16:creationId xmlns:a16="http://schemas.microsoft.com/office/drawing/2014/main" id="{773D6974-9348-D5A8-2782-F2FA9401C464}"/>
              </a:ext>
            </a:extLst>
          </p:cNvPr>
          <p:cNvSpPr txBox="1"/>
          <p:nvPr/>
        </p:nvSpPr>
        <p:spPr>
          <a:xfrm>
            <a:off x="7477932" y="4573208"/>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pic>
        <p:nvPicPr>
          <p:cNvPr id="3" name="Afbeelding 2">
            <a:extLst>
              <a:ext uri="{FF2B5EF4-FFF2-40B4-BE49-F238E27FC236}">
                <a16:creationId xmlns:a16="http://schemas.microsoft.com/office/drawing/2014/main" id="{252A1C16-374F-532B-D37C-B966616C1A6F}"/>
              </a:ext>
            </a:extLst>
          </p:cNvPr>
          <p:cNvPicPr>
            <a:picLocks noChangeAspect="1"/>
          </p:cNvPicPr>
          <p:nvPr/>
        </p:nvPicPr>
        <p:blipFill>
          <a:blip r:embed="rId3"/>
          <a:stretch>
            <a:fillRect/>
          </a:stretch>
        </p:blipFill>
        <p:spPr>
          <a:xfrm>
            <a:off x="3090418" y="2686641"/>
            <a:ext cx="3060390" cy="2096253"/>
          </a:xfrm>
          <a:prstGeom prst="rect">
            <a:avLst/>
          </a:prstGeom>
        </p:spPr>
      </p:pic>
      <p:sp>
        <p:nvSpPr>
          <p:cNvPr id="6" name="Tekstvak 5">
            <a:extLst>
              <a:ext uri="{FF2B5EF4-FFF2-40B4-BE49-F238E27FC236}">
                <a16:creationId xmlns:a16="http://schemas.microsoft.com/office/drawing/2014/main" id="{7FC670EF-230F-804F-E17F-F03D5DB8555C}"/>
              </a:ext>
            </a:extLst>
          </p:cNvPr>
          <p:cNvSpPr txBox="1"/>
          <p:nvPr/>
        </p:nvSpPr>
        <p:spPr>
          <a:xfrm>
            <a:off x="3090418" y="300134"/>
            <a:ext cx="2534348" cy="1015663"/>
          </a:xfrm>
          <a:prstGeom prst="rect">
            <a:avLst/>
          </a:prstGeom>
          <a:noFill/>
        </p:spPr>
        <p:txBody>
          <a:bodyPr wrap="none" lIns="0" tIns="0" rIns="0" bIns="0" rtlCol="0">
            <a:spAutoFit/>
          </a:bodyPr>
          <a:lstStyle/>
          <a:p>
            <a:pPr algn="ctr"/>
            <a:r>
              <a:rPr lang="en-US" sz="3300" b="1">
                <a:latin typeface="Calibri"/>
                <a:cs typeface="Calibri"/>
              </a:rPr>
              <a:t>Results</a:t>
            </a:r>
          </a:p>
          <a:p>
            <a:pPr algn="ctr"/>
            <a:r>
              <a:rPr lang="en-US" sz="3300" b="1" err="1">
                <a:latin typeface="Calibri"/>
                <a:cs typeface="Calibri"/>
              </a:rPr>
              <a:t>Coepelduynen</a:t>
            </a:r>
            <a:endParaRPr lang="nl-NL" sz="3300"/>
          </a:p>
        </p:txBody>
      </p:sp>
      <p:pic>
        <p:nvPicPr>
          <p:cNvPr id="9" name="Afbeelding 8">
            <a:extLst>
              <a:ext uri="{FF2B5EF4-FFF2-40B4-BE49-F238E27FC236}">
                <a16:creationId xmlns:a16="http://schemas.microsoft.com/office/drawing/2014/main" id="{F7641A5B-A7B3-3B84-13EA-035340046673}"/>
              </a:ext>
            </a:extLst>
          </p:cNvPr>
          <p:cNvPicPr>
            <a:picLocks noChangeAspect="1"/>
          </p:cNvPicPr>
          <p:nvPr/>
        </p:nvPicPr>
        <p:blipFill>
          <a:blip r:embed="rId4"/>
          <a:stretch>
            <a:fillRect/>
          </a:stretch>
        </p:blipFill>
        <p:spPr>
          <a:xfrm>
            <a:off x="133946" y="2686641"/>
            <a:ext cx="2904565" cy="2096253"/>
          </a:xfrm>
          <a:prstGeom prst="rect">
            <a:avLst/>
          </a:prstGeom>
        </p:spPr>
      </p:pic>
      <p:pic>
        <p:nvPicPr>
          <p:cNvPr id="14" name="Afbeelding 13">
            <a:extLst>
              <a:ext uri="{FF2B5EF4-FFF2-40B4-BE49-F238E27FC236}">
                <a16:creationId xmlns:a16="http://schemas.microsoft.com/office/drawing/2014/main" id="{3E636015-4066-FE37-6CDF-E44E7786ECDA}"/>
              </a:ext>
            </a:extLst>
          </p:cNvPr>
          <p:cNvPicPr>
            <a:picLocks noChangeAspect="1"/>
          </p:cNvPicPr>
          <p:nvPr/>
        </p:nvPicPr>
        <p:blipFill>
          <a:blip r:embed="rId5"/>
          <a:stretch>
            <a:fillRect/>
          </a:stretch>
        </p:blipFill>
        <p:spPr>
          <a:xfrm>
            <a:off x="6171397" y="2686641"/>
            <a:ext cx="2838657" cy="2130112"/>
          </a:xfrm>
          <a:prstGeom prst="rect">
            <a:avLst/>
          </a:prstGeom>
        </p:spPr>
      </p:pic>
      <p:sp>
        <p:nvSpPr>
          <p:cNvPr id="15" name="Tekstvak 14">
            <a:extLst>
              <a:ext uri="{FF2B5EF4-FFF2-40B4-BE49-F238E27FC236}">
                <a16:creationId xmlns:a16="http://schemas.microsoft.com/office/drawing/2014/main" id="{550B6DEA-5B88-D0C8-8E1F-B1B30FF5EAED}"/>
              </a:ext>
            </a:extLst>
          </p:cNvPr>
          <p:cNvSpPr txBox="1"/>
          <p:nvPr/>
        </p:nvSpPr>
        <p:spPr>
          <a:xfrm>
            <a:off x="3511254" y="1436384"/>
            <a:ext cx="1830629" cy="577081"/>
          </a:xfrm>
          <a:prstGeom prst="rect">
            <a:avLst/>
          </a:prstGeom>
          <a:noFill/>
        </p:spPr>
        <p:txBody>
          <a:bodyPr wrap="none" lIns="0" tIns="0" rIns="0" bIns="0" rtlCol="0">
            <a:spAutoFit/>
          </a:bodyPr>
          <a:lstStyle/>
          <a:p>
            <a:r>
              <a:rPr lang="en-US" sz="2400"/>
              <a:t>Less is more </a:t>
            </a:r>
          </a:p>
          <a:p>
            <a:endParaRPr lang="nl-NL" sz="1350" err="1"/>
          </a:p>
        </p:txBody>
      </p:sp>
      <p:sp>
        <p:nvSpPr>
          <p:cNvPr id="16" name="Tekstvak 15">
            <a:extLst>
              <a:ext uri="{FF2B5EF4-FFF2-40B4-BE49-F238E27FC236}">
                <a16:creationId xmlns:a16="http://schemas.microsoft.com/office/drawing/2014/main" id="{407194F6-5B11-4E24-C56F-FCCAF2288302}"/>
              </a:ext>
            </a:extLst>
          </p:cNvPr>
          <p:cNvSpPr txBox="1"/>
          <p:nvPr/>
        </p:nvSpPr>
        <p:spPr>
          <a:xfrm>
            <a:off x="1158344" y="2168318"/>
            <a:ext cx="1043555" cy="577081"/>
          </a:xfrm>
          <a:prstGeom prst="rect">
            <a:avLst/>
          </a:prstGeom>
          <a:noFill/>
        </p:spPr>
        <p:txBody>
          <a:bodyPr wrap="none" lIns="0" tIns="0" rIns="0" bIns="0" rtlCol="0">
            <a:spAutoFit/>
          </a:bodyPr>
          <a:lstStyle/>
          <a:p>
            <a:r>
              <a:rPr lang="en-US" sz="2400" b="1" dirty="0"/>
              <a:t>Source</a:t>
            </a:r>
          </a:p>
          <a:p>
            <a:endParaRPr lang="nl-NL" sz="1350" dirty="0"/>
          </a:p>
        </p:txBody>
      </p:sp>
      <p:sp>
        <p:nvSpPr>
          <p:cNvPr id="18" name="Tekstvak 17">
            <a:extLst>
              <a:ext uri="{FF2B5EF4-FFF2-40B4-BE49-F238E27FC236}">
                <a16:creationId xmlns:a16="http://schemas.microsoft.com/office/drawing/2014/main" id="{1087B759-289F-8854-4EAB-65317CF9F73A}"/>
              </a:ext>
            </a:extLst>
          </p:cNvPr>
          <p:cNvSpPr txBox="1"/>
          <p:nvPr/>
        </p:nvSpPr>
        <p:spPr>
          <a:xfrm>
            <a:off x="4021377" y="2134052"/>
            <a:ext cx="1555554" cy="577081"/>
          </a:xfrm>
          <a:prstGeom prst="rect">
            <a:avLst/>
          </a:prstGeom>
          <a:noFill/>
        </p:spPr>
        <p:txBody>
          <a:bodyPr wrap="none" lIns="0" tIns="0" rIns="0" bIns="0" rtlCol="0">
            <a:spAutoFit/>
          </a:bodyPr>
          <a:lstStyle/>
          <a:p>
            <a:r>
              <a:rPr lang="en-US" sz="2400" b="1"/>
              <a:t>Vegetation</a:t>
            </a:r>
          </a:p>
          <a:p>
            <a:endParaRPr lang="nl-NL" sz="1350"/>
          </a:p>
        </p:txBody>
      </p:sp>
      <p:sp>
        <p:nvSpPr>
          <p:cNvPr id="19" name="Tekstvak 18">
            <a:extLst>
              <a:ext uri="{FF2B5EF4-FFF2-40B4-BE49-F238E27FC236}">
                <a16:creationId xmlns:a16="http://schemas.microsoft.com/office/drawing/2014/main" id="{81BEA088-C4F3-4256-AC2C-B6BE966D0225}"/>
              </a:ext>
            </a:extLst>
          </p:cNvPr>
          <p:cNvSpPr txBox="1"/>
          <p:nvPr/>
        </p:nvSpPr>
        <p:spPr>
          <a:xfrm>
            <a:off x="7233847" y="2139343"/>
            <a:ext cx="751809" cy="577081"/>
          </a:xfrm>
          <a:prstGeom prst="rect">
            <a:avLst/>
          </a:prstGeom>
          <a:noFill/>
        </p:spPr>
        <p:txBody>
          <a:bodyPr wrap="none" lIns="0" tIns="0" rIns="0" bIns="0" rtlCol="0">
            <a:spAutoFit/>
          </a:bodyPr>
          <a:lstStyle/>
          <a:p>
            <a:r>
              <a:rPr lang="en-US" sz="2400" b="1"/>
              <a:t>Sand</a:t>
            </a:r>
          </a:p>
          <a:p>
            <a:endParaRPr lang="nl-NL" sz="1350"/>
          </a:p>
        </p:txBody>
      </p:sp>
    </p:spTree>
    <p:extLst>
      <p:ext uri="{BB962C8B-B14F-4D97-AF65-F5344CB8AC3E}">
        <p14:creationId xmlns:p14="http://schemas.microsoft.com/office/powerpoint/2010/main" val="1529586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216471A-FDC0-601C-EB1B-5E177D38448F}"/>
              </a:ext>
            </a:extLst>
          </p:cNvPr>
          <p:cNvPicPr>
            <a:picLocks noChangeAspect="1"/>
          </p:cNvPicPr>
          <p:nvPr/>
        </p:nvPicPr>
        <p:blipFill>
          <a:blip r:embed="rId2"/>
          <a:stretch>
            <a:fillRect/>
          </a:stretch>
        </p:blipFill>
        <p:spPr>
          <a:xfrm>
            <a:off x="492051" y="1391315"/>
            <a:ext cx="1724449" cy="1511469"/>
          </a:xfrm>
          <a:prstGeom prst="rect">
            <a:avLst/>
          </a:prstGeom>
        </p:spPr>
      </p:pic>
      <p:pic>
        <p:nvPicPr>
          <p:cNvPr id="7" name="Afbeelding 6">
            <a:extLst>
              <a:ext uri="{FF2B5EF4-FFF2-40B4-BE49-F238E27FC236}">
                <a16:creationId xmlns:a16="http://schemas.microsoft.com/office/drawing/2014/main" id="{130C3BD6-FB5C-080D-ED5B-C6657AD61CCB}"/>
              </a:ext>
            </a:extLst>
          </p:cNvPr>
          <p:cNvPicPr>
            <a:picLocks noChangeAspect="1"/>
          </p:cNvPicPr>
          <p:nvPr/>
        </p:nvPicPr>
        <p:blipFill>
          <a:blip r:embed="rId3"/>
          <a:stretch>
            <a:fillRect/>
          </a:stretch>
        </p:blipFill>
        <p:spPr>
          <a:xfrm>
            <a:off x="438606" y="3007643"/>
            <a:ext cx="1813151" cy="1618111"/>
          </a:xfrm>
          <a:prstGeom prst="rect">
            <a:avLst/>
          </a:prstGeom>
        </p:spPr>
      </p:pic>
      <p:pic>
        <p:nvPicPr>
          <p:cNvPr id="12" name="Afbeelding 11">
            <a:extLst>
              <a:ext uri="{FF2B5EF4-FFF2-40B4-BE49-F238E27FC236}">
                <a16:creationId xmlns:a16="http://schemas.microsoft.com/office/drawing/2014/main" id="{A69F3E74-6FAB-ECB4-8C16-88C3D0418247}"/>
              </a:ext>
            </a:extLst>
          </p:cNvPr>
          <p:cNvPicPr>
            <a:picLocks noChangeAspect="1"/>
          </p:cNvPicPr>
          <p:nvPr/>
        </p:nvPicPr>
        <p:blipFill>
          <a:blip r:embed="rId4"/>
          <a:stretch>
            <a:fillRect/>
          </a:stretch>
        </p:blipFill>
        <p:spPr>
          <a:xfrm>
            <a:off x="2338165" y="1391315"/>
            <a:ext cx="3565523" cy="3212850"/>
          </a:xfrm>
          <a:prstGeom prst="rect">
            <a:avLst/>
          </a:prstGeom>
        </p:spPr>
      </p:pic>
      <p:pic>
        <p:nvPicPr>
          <p:cNvPr id="10" name="Afbeelding 9">
            <a:extLst>
              <a:ext uri="{FF2B5EF4-FFF2-40B4-BE49-F238E27FC236}">
                <a16:creationId xmlns:a16="http://schemas.microsoft.com/office/drawing/2014/main" id="{792676FD-116D-86E4-7D29-9726DD27D3AF}"/>
              </a:ext>
            </a:extLst>
          </p:cNvPr>
          <p:cNvPicPr>
            <a:picLocks noChangeAspect="1"/>
          </p:cNvPicPr>
          <p:nvPr/>
        </p:nvPicPr>
        <p:blipFill>
          <a:blip r:embed="rId5"/>
          <a:stretch>
            <a:fillRect/>
          </a:stretch>
        </p:blipFill>
        <p:spPr>
          <a:xfrm>
            <a:off x="6076503" y="1339016"/>
            <a:ext cx="1741495" cy="1563768"/>
          </a:xfrm>
          <a:prstGeom prst="rect">
            <a:avLst/>
          </a:prstGeom>
        </p:spPr>
      </p:pic>
      <p:sp>
        <p:nvSpPr>
          <p:cNvPr id="4" name="Titel 3">
            <a:extLst>
              <a:ext uri="{FF2B5EF4-FFF2-40B4-BE49-F238E27FC236}">
                <a16:creationId xmlns:a16="http://schemas.microsoft.com/office/drawing/2014/main" id="{C694904B-78BB-430E-8BDD-9FC693CAD452}"/>
              </a:ext>
            </a:extLst>
          </p:cNvPr>
          <p:cNvSpPr>
            <a:spLocks noGrp="1"/>
          </p:cNvSpPr>
          <p:nvPr>
            <p:ph type="title"/>
          </p:nvPr>
        </p:nvSpPr>
        <p:spPr>
          <a:xfrm>
            <a:off x="289484" y="383814"/>
            <a:ext cx="7837488" cy="492443"/>
          </a:xfrm>
        </p:spPr>
        <p:txBody>
          <a:bodyPr>
            <a:normAutofit/>
          </a:bodyPr>
          <a:lstStyle/>
          <a:p>
            <a:pPr algn="ctr">
              <a:lnSpc>
                <a:spcPct val="90000"/>
              </a:lnSpc>
            </a:pPr>
            <a:r>
              <a:rPr lang="nl-NL" sz="2700"/>
              <a:t>Data Colour </a:t>
            </a:r>
            <a:r>
              <a:rPr lang="nl-NL" sz="2700" err="1"/>
              <a:t>Quality</a:t>
            </a:r>
            <a:r>
              <a:rPr lang="nl-NL" sz="2700"/>
              <a:t> Superview </a:t>
            </a:r>
            <a:r>
              <a:rPr lang="nl-NL" sz="2700" err="1"/>
              <a:t>not</a:t>
            </a:r>
            <a:r>
              <a:rPr lang="nl-NL" sz="2700"/>
              <a:t> </a:t>
            </a:r>
            <a:r>
              <a:rPr lang="nl-NL" sz="2700" err="1"/>
              <a:t>the</a:t>
            </a:r>
            <a:r>
              <a:rPr lang="nl-NL" sz="2700"/>
              <a:t> best</a:t>
            </a:r>
          </a:p>
        </p:txBody>
      </p:sp>
      <p:pic>
        <p:nvPicPr>
          <p:cNvPr id="14" name="Afbeelding 13">
            <a:extLst>
              <a:ext uri="{FF2B5EF4-FFF2-40B4-BE49-F238E27FC236}">
                <a16:creationId xmlns:a16="http://schemas.microsoft.com/office/drawing/2014/main" id="{BBD3B3FD-1041-BA22-AF66-85E5DED5CE8A}"/>
              </a:ext>
            </a:extLst>
          </p:cNvPr>
          <p:cNvPicPr>
            <a:picLocks noChangeAspect="1"/>
          </p:cNvPicPr>
          <p:nvPr/>
        </p:nvPicPr>
        <p:blipFill>
          <a:blip r:embed="rId6"/>
          <a:stretch>
            <a:fillRect/>
          </a:stretch>
        </p:blipFill>
        <p:spPr>
          <a:xfrm>
            <a:off x="6076503" y="2944311"/>
            <a:ext cx="1781677" cy="1696400"/>
          </a:xfrm>
          <a:prstGeom prst="rect">
            <a:avLst/>
          </a:prstGeom>
        </p:spPr>
      </p:pic>
      <p:sp>
        <p:nvSpPr>
          <p:cNvPr id="2" name="TextBox 1">
            <a:extLst>
              <a:ext uri="{FF2B5EF4-FFF2-40B4-BE49-F238E27FC236}">
                <a16:creationId xmlns:a16="http://schemas.microsoft.com/office/drawing/2014/main" id="{962AD1EF-668E-2B69-F044-C417A9C717E7}"/>
              </a:ext>
            </a:extLst>
          </p:cNvPr>
          <p:cNvSpPr txBox="1"/>
          <p:nvPr/>
        </p:nvSpPr>
        <p:spPr>
          <a:xfrm>
            <a:off x="2043434" y="923387"/>
            <a:ext cx="4154984" cy="276999"/>
          </a:xfrm>
          <a:prstGeom prst="rect">
            <a:avLst/>
          </a:prstGeom>
          <a:noFill/>
        </p:spPr>
        <p:txBody>
          <a:bodyPr wrap="none" lIns="0" tIns="0" rIns="0" bIns="0" rtlCol="0">
            <a:spAutoFit/>
          </a:bodyPr>
          <a:lstStyle/>
          <a:p>
            <a:r>
              <a:rPr lang="en-GB"/>
              <a:t>Model needs a lot of annotations for this </a:t>
            </a:r>
            <a:endParaRPr lang="nl-NL" err="1"/>
          </a:p>
        </p:txBody>
      </p:sp>
    </p:spTree>
    <p:extLst>
      <p:ext uri="{BB962C8B-B14F-4D97-AF65-F5344CB8AC3E}">
        <p14:creationId xmlns:p14="http://schemas.microsoft.com/office/powerpoint/2010/main" val="132256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sp>
        <p:nvSpPr>
          <p:cNvPr id="2" name="Titel 1">
            <a:extLst>
              <a:ext uri="{FF2B5EF4-FFF2-40B4-BE49-F238E27FC236}">
                <a16:creationId xmlns:a16="http://schemas.microsoft.com/office/drawing/2014/main" id="{7C68B94E-6C33-B49B-C016-3874F0F45E35}"/>
              </a:ext>
            </a:extLst>
          </p:cNvPr>
          <p:cNvSpPr>
            <a:spLocks noGrp="1"/>
          </p:cNvSpPr>
          <p:nvPr>
            <p:ph type="title"/>
          </p:nvPr>
        </p:nvSpPr>
        <p:spPr>
          <a:xfrm>
            <a:off x="2610946" y="495914"/>
            <a:ext cx="6746842" cy="168789"/>
          </a:xfrm>
        </p:spPr>
        <p:txBody>
          <a:bodyPr/>
          <a:lstStyle/>
          <a:p>
            <a:r>
              <a:rPr lang="nl-NL"/>
              <a:t>Natura-2000 area’s</a:t>
            </a:r>
          </a:p>
        </p:txBody>
      </p:sp>
      <p:pic>
        <p:nvPicPr>
          <p:cNvPr id="7" name="Picture 6">
            <a:extLst>
              <a:ext uri="{FF2B5EF4-FFF2-40B4-BE49-F238E27FC236}">
                <a16:creationId xmlns:a16="http://schemas.microsoft.com/office/drawing/2014/main" id="{005BCD65-A39F-FEC2-3E40-10C5725CAE0E}"/>
              </a:ext>
            </a:extLst>
          </p:cNvPr>
          <p:cNvPicPr>
            <a:picLocks noChangeAspect="1"/>
          </p:cNvPicPr>
          <p:nvPr/>
        </p:nvPicPr>
        <p:blipFill>
          <a:blip r:embed="rId3"/>
          <a:stretch>
            <a:fillRect/>
          </a:stretch>
        </p:blipFill>
        <p:spPr>
          <a:xfrm>
            <a:off x="22225" y="1102580"/>
            <a:ext cx="3714750" cy="3890472"/>
          </a:xfrm>
          <a:prstGeom prst="rect">
            <a:avLst/>
          </a:prstGeom>
        </p:spPr>
      </p:pic>
      <p:sp>
        <p:nvSpPr>
          <p:cNvPr id="9" name="Rectangle 1">
            <a:extLst>
              <a:ext uri="{FF2B5EF4-FFF2-40B4-BE49-F238E27FC236}">
                <a16:creationId xmlns:a16="http://schemas.microsoft.com/office/drawing/2014/main" id="{BC982FD7-BBF9-950C-3962-0FA48A51545D}"/>
              </a:ext>
            </a:extLst>
          </p:cNvPr>
          <p:cNvSpPr>
            <a:spLocks noChangeArrowheads="1"/>
          </p:cNvSpPr>
          <p:nvPr/>
        </p:nvSpPr>
        <p:spPr bwMode="auto">
          <a:xfrm>
            <a:off x="3825079" y="1102580"/>
            <a:ext cx="4657727"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a:ln>
                  <a:noFill/>
                </a:ln>
                <a:solidFill>
                  <a:schemeClr val="tx1"/>
                </a:solidFill>
                <a:effectLst/>
                <a:latin typeface="Arial" panose="020B0604020202020204" pitchFamily="34" charset="0"/>
              </a:rPr>
              <a:t>	       </a:t>
            </a:r>
            <a:r>
              <a:rPr kumimoji="0" lang="nl-NL" altLang="nl-NL" sz="1800" b="1" i="0" u="none" strike="noStrike" cap="none" normalizeH="0" baseline="0">
                <a:ln>
                  <a:noFill/>
                </a:ln>
                <a:solidFill>
                  <a:schemeClr val="tx1"/>
                </a:solidFill>
                <a:effectLst/>
                <a:latin typeface="Arial" panose="020B0604020202020204" pitchFamily="34" charset="0"/>
              </a:rPr>
              <a:t>Natura 2000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400" b="0" i="0" u="none" strike="noStrike" cap="none" normalizeH="0" baseline="0">
                <a:ln>
                  <a:noFill/>
                </a:ln>
                <a:solidFill>
                  <a:schemeClr val="tx1"/>
                </a:solidFill>
                <a:effectLst/>
                <a:latin typeface="Arial" panose="020B0604020202020204" pitchFamily="34" charset="0"/>
              </a:rPr>
              <a:t>A </a:t>
            </a:r>
            <a:r>
              <a:rPr kumimoji="0" lang="nl-NL" altLang="nl-NL" sz="1400" b="1" i="0" u="none" strike="noStrike" cap="none" normalizeH="0" baseline="0">
                <a:ln>
                  <a:noFill/>
                </a:ln>
                <a:solidFill>
                  <a:schemeClr val="tx1"/>
                </a:solidFill>
                <a:effectLst/>
                <a:latin typeface="Arial" panose="020B0604020202020204" pitchFamily="34" charset="0"/>
              </a:rPr>
              <a:t>European </a:t>
            </a:r>
            <a:r>
              <a:rPr kumimoji="0" lang="nl-NL" altLang="nl-NL" sz="1400" b="1" i="0" u="none" strike="noStrike" cap="none" normalizeH="0" baseline="0" err="1">
                <a:ln>
                  <a:noFill/>
                </a:ln>
                <a:solidFill>
                  <a:schemeClr val="tx1"/>
                </a:solidFill>
                <a:effectLst/>
                <a:latin typeface="Arial" panose="020B0604020202020204" pitchFamily="34" charset="0"/>
              </a:rPr>
              <a:t>network</a:t>
            </a:r>
            <a:r>
              <a:rPr kumimoji="0" lang="nl-NL" altLang="nl-NL" sz="1400" b="0" i="0" u="none" strike="noStrike" cap="none" normalizeH="0" baseline="0">
                <a:ln>
                  <a:noFill/>
                </a:ln>
                <a:solidFill>
                  <a:schemeClr val="tx1"/>
                </a:solidFill>
                <a:effectLst/>
                <a:latin typeface="Arial" panose="020B0604020202020204" pitchFamily="34" charset="0"/>
              </a:rPr>
              <a:t> of </a:t>
            </a:r>
            <a:r>
              <a:rPr kumimoji="0" lang="nl-NL" altLang="nl-NL" sz="1400" b="0" i="0" u="none" strike="noStrike" cap="none" normalizeH="0" baseline="0" err="1">
                <a:ln>
                  <a:noFill/>
                </a:ln>
                <a:solidFill>
                  <a:schemeClr val="tx1"/>
                </a:solidFill>
                <a:effectLst/>
                <a:latin typeface="Arial" panose="020B0604020202020204" pitchFamily="34" charset="0"/>
              </a:rPr>
              <a:t>protected</a:t>
            </a:r>
            <a:r>
              <a:rPr kumimoji="0" lang="nl-NL" altLang="nl-NL" sz="1400" b="0" i="0" u="none" strike="noStrike" cap="none" normalizeH="0" baseline="0">
                <a:ln>
                  <a:noFill/>
                </a:ln>
                <a:solidFill>
                  <a:schemeClr val="tx1"/>
                </a:solidFill>
                <a:effectLst/>
                <a:latin typeface="Arial" panose="020B0604020202020204" pitchFamily="34" charset="0"/>
              </a:rPr>
              <a:t> nature </a:t>
            </a:r>
            <a:r>
              <a:rPr kumimoji="0" lang="nl-NL" altLang="nl-NL" sz="1400" b="0" i="0" u="none" strike="noStrike" cap="none" normalizeH="0" baseline="0" err="1">
                <a:ln>
                  <a:noFill/>
                </a:ln>
                <a:solidFill>
                  <a:schemeClr val="tx1"/>
                </a:solidFill>
                <a:effectLst/>
                <a:latin typeface="Arial" panose="020B0604020202020204" pitchFamily="34" charset="0"/>
              </a:rPr>
              <a:t>areas</a:t>
            </a:r>
            <a:r>
              <a:rPr kumimoji="0" lang="nl-NL" altLang="nl-NL"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400" b="0" i="0" u="none" strike="noStrike" cap="none" normalizeH="0" baseline="0" err="1">
                <a:ln>
                  <a:noFill/>
                </a:ln>
                <a:solidFill>
                  <a:schemeClr val="tx1"/>
                </a:solidFill>
                <a:effectLst/>
                <a:latin typeface="Arial" panose="020B0604020202020204" pitchFamily="34" charset="0"/>
              </a:rPr>
              <a:t>Aimed</a:t>
            </a:r>
            <a:r>
              <a:rPr kumimoji="0" lang="nl-NL" altLang="nl-NL" sz="1400" b="0" i="0" u="none" strike="noStrike" cap="none" normalizeH="0" baseline="0">
                <a:ln>
                  <a:noFill/>
                </a:ln>
                <a:solidFill>
                  <a:schemeClr val="tx1"/>
                </a:solidFill>
                <a:effectLst/>
                <a:latin typeface="Arial" panose="020B0604020202020204" pitchFamily="34" charset="0"/>
              </a:rPr>
              <a:t> at </a:t>
            </a:r>
            <a:r>
              <a:rPr kumimoji="0" lang="nl-NL" altLang="nl-NL" sz="1400" b="1" i="0" u="none" strike="noStrike" cap="none" normalizeH="0" baseline="0">
                <a:ln>
                  <a:noFill/>
                </a:ln>
                <a:solidFill>
                  <a:schemeClr val="tx1"/>
                </a:solidFill>
                <a:effectLst/>
                <a:latin typeface="Arial" panose="020B0604020202020204" pitchFamily="34" charset="0"/>
              </a:rPr>
              <a:t>preserving </a:t>
            </a:r>
            <a:r>
              <a:rPr kumimoji="0" lang="nl-NL" altLang="nl-NL" sz="1400" b="1" i="0" u="none" strike="noStrike" cap="none" normalizeH="0" baseline="0" err="1">
                <a:ln>
                  <a:noFill/>
                </a:ln>
                <a:solidFill>
                  <a:schemeClr val="tx1"/>
                </a:solidFill>
                <a:effectLst/>
                <a:latin typeface="Arial" panose="020B0604020202020204" pitchFamily="34" charset="0"/>
              </a:rPr>
              <a:t>biodiversity</a:t>
            </a:r>
            <a:r>
              <a:rPr kumimoji="0" lang="nl-NL" altLang="nl-NL" sz="1400" b="0" i="0" u="none" strike="noStrike" cap="none" normalizeH="0" baseline="0">
                <a:ln>
                  <a:noFill/>
                </a:ln>
                <a:solidFill>
                  <a:schemeClr val="tx1"/>
                </a:solidFill>
                <a:effectLst/>
                <a:latin typeface="Arial" panose="020B0604020202020204" pitchFamily="34" charset="0"/>
              </a:rPr>
              <a:t> </a:t>
            </a:r>
            <a:r>
              <a:rPr kumimoji="0" lang="nl-NL" altLang="nl-NL" sz="1400" b="0" i="0" u="none" strike="noStrike" cap="none" normalizeH="0" baseline="0" err="1">
                <a:ln>
                  <a:noFill/>
                </a:ln>
                <a:solidFill>
                  <a:schemeClr val="tx1"/>
                </a:solidFill>
                <a:effectLst/>
                <a:latin typeface="Arial" panose="020B0604020202020204" pitchFamily="34" charset="0"/>
              </a:rPr>
              <a:t>and</a:t>
            </a:r>
            <a:r>
              <a:rPr kumimoji="0" lang="nl-NL" altLang="nl-NL" sz="1400" b="0" i="0" u="none" strike="noStrike" cap="none" normalizeH="0" baseline="0">
                <a:ln>
                  <a:noFill/>
                </a:ln>
                <a:solidFill>
                  <a:schemeClr val="tx1"/>
                </a:solidFill>
                <a:effectLst/>
                <a:latin typeface="Arial" panose="020B0604020202020204" pitchFamily="34" charset="0"/>
              </a:rPr>
              <a:t> </a:t>
            </a:r>
            <a:r>
              <a:rPr kumimoji="0" lang="nl-NL" altLang="nl-NL" sz="1400" b="0" i="0" u="none" strike="noStrike" cap="none" normalizeH="0" baseline="0" err="1">
                <a:ln>
                  <a:noFill/>
                </a:ln>
                <a:solidFill>
                  <a:schemeClr val="tx1"/>
                </a:solidFill>
                <a:effectLst/>
                <a:latin typeface="Arial" panose="020B0604020202020204" pitchFamily="34" charset="0"/>
              </a:rPr>
              <a:t>habitats</a:t>
            </a:r>
            <a:r>
              <a:rPr kumimoji="0" lang="nl-NL" altLang="nl-NL"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400" b="0" i="0" u="none" strike="noStrike" cap="none" normalizeH="0" baseline="0" err="1">
                <a:ln>
                  <a:noFill/>
                </a:ln>
                <a:solidFill>
                  <a:schemeClr val="tx1"/>
                </a:solidFill>
                <a:effectLst/>
                <a:latin typeface="Arial" panose="020B0604020202020204" pitchFamily="34" charset="0"/>
              </a:rPr>
              <a:t>Protects</a:t>
            </a:r>
            <a:r>
              <a:rPr kumimoji="0" lang="nl-NL" altLang="nl-NL" sz="1400" b="0" i="0" u="none" strike="noStrike" cap="none" normalizeH="0" baseline="0">
                <a:ln>
                  <a:noFill/>
                </a:ln>
                <a:solidFill>
                  <a:schemeClr val="tx1"/>
                </a:solidFill>
                <a:effectLst/>
                <a:latin typeface="Arial" panose="020B0604020202020204" pitchFamily="34" charset="0"/>
              </a:rPr>
              <a:t> </a:t>
            </a:r>
            <a:r>
              <a:rPr kumimoji="0" lang="nl-NL" altLang="nl-NL" sz="1400" b="1" i="0" u="none" strike="noStrike" cap="none" normalizeH="0" baseline="0" err="1">
                <a:ln>
                  <a:noFill/>
                </a:ln>
                <a:solidFill>
                  <a:schemeClr val="tx1"/>
                </a:solidFill>
                <a:effectLst/>
                <a:latin typeface="Arial" panose="020B0604020202020204" pitchFamily="34" charset="0"/>
              </a:rPr>
              <a:t>vulnerable</a:t>
            </a:r>
            <a:r>
              <a:rPr kumimoji="0" lang="nl-NL" altLang="nl-NL" sz="1400" b="1" i="0" u="none" strike="noStrike" cap="none" normalizeH="0" baseline="0">
                <a:ln>
                  <a:noFill/>
                </a:ln>
                <a:solidFill>
                  <a:schemeClr val="tx1"/>
                </a:solidFill>
                <a:effectLst/>
                <a:latin typeface="Arial" panose="020B0604020202020204" pitchFamily="34" charset="0"/>
              </a:rPr>
              <a:t> species</a:t>
            </a:r>
            <a:r>
              <a:rPr kumimoji="0" lang="nl-NL" altLang="nl-NL" sz="1400" b="0" i="0" u="none" strike="noStrike" cap="none" normalizeH="0" baseline="0">
                <a:ln>
                  <a:noFill/>
                </a:ln>
                <a:solidFill>
                  <a:schemeClr val="tx1"/>
                </a:solidFill>
                <a:effectLst/>
                <a:latin typeface="Arial" panose="020B0604020202020204" pitchFamily="34" charset="0"/>
              </a:rPr>
              <a:t> </a:t>
            </a:r>
            <a:r>
              <a:rPr kumimoji="0" lang="nl-NL" altLang="nl-NL" sz="1400" b="0" i="0" u="none" strike="noStrike" cap="none" normalizeH="0" baseline="0" err="1">
                <a:ln>
                  <a:noFill/>
                </a:ln>
                <a:solidFill>
                  <a:schemeClr val="tx1"/>
                </a:solidFill>
                <a:effectLst/>
                <a:latin typeface="Arial" panose="020B0604020202020204" pitchFamily="34" charset="0"/>
              </a:rPr>
              <a:t>and</a:t>
            </a:r>
            <a:r>
              <a:rPr kumimoji="0" lang="nl-NL" altLang="nl-NL" sz="1400" b="0" i="0" u="none" strike="noStrike" cap="none" normalizeH="0" baseline="0">
                <a:ln>
                  <a:noFill/>
                </a:ln>
                <a:solidFill>
                  <a:schemeClr val="tx1"/>
                </a:solidFill>
                <a:effectLst/>
                <a:latin typeface="Arial" panose="020B0604020202020204" pitchFamily="34" charset="0"/>
              </a:rPr>
              <a:t> </a:t>
            </a:r>
            <a:r>
              <a:rPr kumimoji="0" lang="nl-NL" altLang="nl-NL" sz="1400" b="1" i="0" u="none" strike="noStrike" cap="none" normalizeH="0" baseline="0" err="1">
                <a:ln>
                  <a:noFill/>
                </a:ln>
                <a:solidFill>
                  <a:schemeClr val="tx1"/>
                </a:solidFill>
                <a:effectLst/>
                <a:latin typeface="Arial" panose="020B0604020202020204" pitchFamily="34" charset="0"/>
              </a:rPr>
              <a:t>natural</a:t>
            </a:r>
            <a:r>
              <a:rPr kumimoji="0" lang="nl-NL" altLang="nl-NL" sz="1400" b="1" i="0" u="none" strike="noStrike" cap="none" normalizeH="0" baseline="0">
                <a:ln>
                  <a:noFill/>
                </a:ln>
                <a:solidFill>
                  <a:schemeClr val="tx1"/>
                </a:solidFill>
                <a:effectLst/>
                <a:latin typeface="Arial" panose="020B0604020202020204" pitchFamily="34" charset="0"/>
              </a:rPr>
              <a:t> </a:t>
            </a:r>
            <a:r>
              <a:rPr kumimoji="0" lang="nl-NL" altLang="nl-NL" sz="1400" b="1" i="0" u="none" strike="noStrike" cap="none" normalizeH="0" baseline="0" err="1">
                <a:ln>
                  <a:noFill/>
                </a:ln>
                <a:solidFill>
                  <a:schemeClr val="tx1"/>
                </a:solidFill>
                <a:effectLst/>
                <a:latin typeface="Arial" panose="020B0604020202020204" pitchFamily="34" charset="0"/>
              </a:rPr>
              <a:t>ecosystems</a:t>
            </a:r>
            <a:r>
              <a:rPr kumimoji="0" lang="nl-NL" altLang="nl-NL"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400" b="0" i="0" u="none" strike="noStrike" cap="none" normalizeH="0" baseline="0" err="1">
                <a:ln>
                  <a:noFill/>
                </a:ln>
                <a:solidFill>
                  <a:schemeClr val="tx1"/>
                </a:solidFill>
                <a:effectLst/>
                <a:latin typeface="Arial" panose="020B0604020202020204" pitchFamily="34" charset="0"/>
              </a:rPr>
              <a:t>Based</a:t>
            </a:r>
            <a:r>
              <a:rPr kumimoji="0" lang="nl-NL" altLang="nl-NL" sz="1400" b="0" i="0" u="none" strike="noStrike" cap="none" normalizeH="0" baseline="0">
                <a:ln>
                  <a:noFill/>
                </a:ln>
                <a:solidFill>
                  <a:schemeClr val="tx1"/>
                </a:solidFill>
                <a:effectLst/>
                <a:latin typeface="Arial" panose="020B0604020202020204" pitchFamily="34" charset="0"/>
              </a:rPr>
              <a:t> on </a:t>
            </a:r>
            <a:r>
              <a:rPr kumimoji="0" lang="nl-NL" altLang="nl-NL" sz="1400" b="0" i="0" u="none" strike="noStrike" cap="none" normalizeH="0" baseline="0" err="1">
                <a:ln>
                  <a:noFill/>
                </a:ln>
                <a:solidFill>
                  <a:schemeClr val="tx1"/>
                </a:solidFill>
                <a:effectLst/>
                <a:latin typeface="Arial" panose="020B0604020202020204" pitchFamily="34" charset="0"/>
              </a:rPr>
              <a:t>the</a:t>
            </a:r>
            <a:r>
              <a:rPr kumimoji="0" lang="nl-NL" altLang="nl-NL" sz="1400" b="0" i="0" u="none" strike="noStrike" cap="none" normalizeH="0" baseline="0">
                <a:ln>
                  <a:noFill/>
                </a:ln>
                <a:solidFill>
                  <a:schemeClr val="tx1"/>
                </a:solidFill>
                <a:effectLst/>
                <a:latin typeface="Arial" panose="020B0604020202020204" pitchFamily="34" charset="0"/>
              </a:rPr>
              <a:t> </a:t>
            </a:r>
            <a:r>
              <a:rPr kumimoji="0" lang="nl-NL" altLang="nl-NL" sz="1400" b="1" i="0" u="none" strike="noStrike" cap="none" normalizeH="0" baseline="0" err="1">
                <a:ln>
                  <a:noFill/>
                </a:ln>
                <a:solidFill>
                  <a:schemeClr val="tx1"/>
                </a:solidFill>
                <a:effectLst/>
                <a:latin typeface="Arial" panose="020B0604020202020204" pitchFamily="34" charset="0"/>
              </a:rPr>
              <a:t>Birds</a:t>
            </a:r>
            <a:r>
              <a:rPr kumimoji="0" lang="nl-NL" altLang="nl-NL" sz="1400" b="1" i="0" u="none" strike="noStrike" cap="none" normalizeH="0" baseline="0">
                <a:ln>
                  <a:noFill/>
                </a:ln>
                <a:solidFill>
                  <a:schemeClr val="tx1"/>
                </a:solidFill>
                <a:effectLst/>
                <a:latin typeface="Arial" panose="020B0604020202020204" pitchFamily="34" charset="0"/>
              </a:rPr>
              <a:t> Directive</a:t>
            </a:r>
            <a:r>
              <a:rPr kumimoji="0" lang="nl-NL" altLang="nl-NL" sz="1400" b="0" i="0" u="none" strike="noStrike" cap="none" normalizeH="0" baseline="0">
                <a:ln>
                  <a:noFill/>
                </a:ln>
                <a:solidFill>
                  <a:schemeClr val="tx1"/>
                </a:solidFill>
                <a:effectLst/>
                <a:latin typeface="Arial" panose="020B0604020202020204" pitchFamily="34" charset="0"/>
              </a:rPr>
              <a:t> </a:t>
            </a:r>
            <a:r>
              <a:rPr kumimoji="0" lang="nl-NL" altLang="nl-NL" sz="1400" b="0" i="0" u="none" strike="noStrike" cap="none" normalizeH="0" baseline="0" err="1">
                <a:ln>
                  <a:noFill/>
                </a:ln>
                <a:solidFill>
                  <a:schemeClr val="tx1"/>
                </a:solidFill>
                <a:effectLst/>
                <a:latin typeface="Arial" panose="020B0604020202020204" pitchFamily="34" charset="0"/>
              </a:rPr>
              <a:t>and</a:t>
            </a:r>
            <a:r>
              <a:rPr kumimoji="0" lang="nl-NL" altLang="nl-NL" sz="1400" b="0" i="0" u="none" strike="noStrike" cap="none" normalizeH="0" baseline="0">
                <a:ln>
                  <a:noFill/>
                </a:ln>
                <a:solidFill>
                  <a:schemeClr val="tx1"/>
                </a:solidFill>
                <a:effectLst/>
                <a:latin typeface="Arial" panose="020B0604020202020204" pitchFamily="34" charset="0"/>
              </a:rPr>
              <a:t> </a:t>
            </a:r>
            <a:r>
              <a:rPr kumimoji="0" lang="nl-NL" altLang="nl-NL" sz="1400" b="1" i="0" u="none" strike="noStrike" cap="none" normalizeH="0" baseline="0">
                <a:ln>
                  <a:noFill/>
                </a:ln>
                <a:solidFill>
                  <a:schemeClr val="tx1"/>
                </a:solidFill>
                <a:effectLst/>
                <a:latin typeface="Arial" panose="020B0604020202020204" pitchFamily="34" charset="0"/>
              </a:rPr>
              <a:t>Habitats Directive</a:t>
            </a:r>
            <a:r>
              <a:rPr kumimoji="0" lang="nl-NL" altLang="nl-NL" sz="1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400" b="0" i="0" u="none" strike="noStrike" cap="none" normalizeH="0" baseline="0" err="1">
                <a:ln>
                  <a:noFill/>
                </a:ln>
                <a:solidFill>
                  <a:schemeClr val="tx1"/>
                </a:solidFill>
                <a:effectLst/>
                <a:latin typeface="Arial" panose="020B0604020202020204" pitchFamily="34" charset="0"/>
              </a:rPr>
              <a:t>Focuses</a:t>
            </a:r>
            <a:r>
              <a:rPr kumimoji="0" lang="nl-NL" altLang="nl-NL" sz="1400" b="0" i="0" u="none" strike="noStrike" cap="none" normalizeH="0" baseline="0">
                <a:ln>
                  <a:noFill/>
                </a:ln>
                <a:solidFill>
                  <a:schemeClr val="tx1"/>
                </a:solidFill>
                <a:effectLst/>
                <a:latin typeface="Arial" panose="020B0604020202020204" pitchFamily="34" charset="0"/>
              </a:rPr>
              <a:t> on </a:t>
            </a:r>
            <a:r>
              <a:rPr kumimoji="0" lang="nl-NL" altLang="nl-NL" sz="1400" b="1" i="0" u="none" strike="noStrike" cap="none" normalizeH="0" baseline="0" err="1">
                <a:ln>
                  <a:noFill/>
                </a:ln>
                <a:solidFill>
                  <a:schemeClr val="tx1"/>
                </a:solidFill>
                <a:effectLst/>
                <a:latin typeface="Arial" panose="020B0604020202020204" pitchFamily="34" charset="0"/>
              </a:rPr>
              <a:t>sustainable</a:t>
            </a:r>
            <a:r>
              <a:rPr kumimoji="0" lang="nl-NL" altLang="nl-NL" sz="1400" b="1" i="0" u="none" strike="noStrike" cap="none" normalizeH="0" baseline="0">
                <a:ln>
                  <a:noFill/>
                </a:ln>
                <a:solidFill>
                  <a:schemeClr val="tx1"/>
                </a:solidFill>
                <a:effectLst/>
                <a:latin typeface="Arial" panose="020B0604020202020204" pitchFamily="34" charset="0"/>
              </a:rPr>
              <a:t> </a:t>
            </a:r>
            <a:r>
              <a:rPr kumimoji="0" lang="nl-NL" altLang="nl-NL" sz="1400" b="1" i="0" u="none" strike="noStrike" cap="none" normalizeH="0" baseline="0" err="1">
                <a:ln>
                  <a:noFill/>
                </a:ln>
                <a:solidFill>
                  <a:schemeClr val="tx1"/>
                </a:solidFill>
                <a:effectLst/>
                <a:latin typeface="Arial" panose="020B0604020202020204" pitchFamily="34" charset="0"/>
              </a:rPr>
              <a:t>coexistence</a:t>
            </a:r>
            <a:r>
              <a:rPr kumimoji="0" lang="nl-NL" altLang="nl-NL" sz="1400" b="0" i="0" u="none" strike="noStrike" cap="none" normalizeH="0" baseline="0">
                <a:ln>
                  <a:noFill/>
                </a:ln>
                <a:solidFill>
                  <a:schemeClr val="tx1"/>
                </a:solidFill>
                <a:effectLst/>
                <a:latin typeface="Arial" panose="020B0604020202020204" pitchFamily="34" charset="0"/>
              </a:rPr>
              <a:t> of nature </a:t>
            </a:r>
            <a:r>
              <a:rPr kumimoji="0" lang="nl-NL" altLang="nl-NL" sz="1400" b="0" i="0" u="none" strike="noStrike" cap="none" normalizeH="0" baseline="0" err="1">
                <a:ln>
                  <a:noFill/>
                </a:ln>
                <a:solidFill>
                  <a:schemeClr val="tx1"/>
                </a:solidFill>
                <a:effectLst/>
                <a:latin typeface="Arial" panose="020B0604020202020204" pitchFamily="34" charset="0"/>
              </a:rPr>
              <a:t>and</a:t>
            </a:r>
            <a:r>
              <a:rPr kumimoji="0" lang="nl-NL" altLang="nl-NL" sz="1400" b="0" i="0" u="none" strike="noStrike" cap="none" normalizeH="0" baseline="0">
                <a:ln>
                  <a:noFill/>
                </a:ln>
                <a:solidFill>
                  <a:schemeClr val="tx1"/>
                </a:solidFill>
                <a:effectLst/>
                <a:latin typeface="Arial" panose="020B0604020202020204" pitchFamily="34" charset="0"/>
              </a:rPr>
              <a:t> human </a:t>
            </a:r>
            <a:r>
              <a:rPr kumimoji="0" lang="nl-NL" altLang="nl-NL" sz="1400" b="0" i="0" u="none" strike="noStrike" cap="none" normalizeH="0" baseline="0" err="1">
                <a:ln>
                  <a:noFill/>
                </a:ln>
                <a:solidFill>
                  <a:schemeClr val="tx1"/>
                </a:solidFill>
                <a:effectLst/>
                <a:latin typeface="Arial" panose="020B0604020202020204" pitchFamily="34" charset="0"/>
              </a:rPr>
              <a:t>activities</a:t>
            </a:r>
            <a:r>
              <a:rPr kumimoji="0" lang="nl-NL" altLang="nl-NL" sz="1400" b="0" i="0" u="none" strike="noStrike" cap="none" normalizeH="0" baseline="0">
                <a:ln>
                  <a:noFill/>
                </a:ln>
                <a:solidFill>
                  <a:schemeClr val="tx1"/>
                </a:solidFill>
                <a:effectLst/>
                <a:latin typeface="Arial" panose="020B0604020202020204" pitchFamily="34" charset="0"/>
              </a:rPr>
              <a:t>. </a:t>
            </a:r>
          </a:p>
        </p:txBody>
      </p:sp>
      <p:sp>
        <p:nvSpPr>
          <p:cNvPr id="11" name="TextBox 10">
            <a:extLst>
              <a:ext uri="{FF2B5EF4-FFF2-40B4-BE49-F238E27FC236}">
                <a16:creationId xmlns:a16="http://schemas.microsoft.com/office/drawing/2014/main" id="{B2E87BEF-3851-405C-4CDD-791210031EC8}"/>
              </a:ext>
            </a:extLst>
          </p:cNvPr>
          <p:cNvSpPr txBox="1"/>
          <p:nvPr/>
        </p:nvSpPr>
        <p:spPr>
          <a:xfrm>
            <a:off x="3778247" y="2907904"/>
            <a:ext cx="4704559" cy="1815882"/>
          </a:xfrm>
          <a:prstGeom prst="rect">
            <a:avLst/>
          </a:prstGeom>
          <a:noFill/>
        </p:spPr>
        <p:txBody>
          <a:bodyPr wrap="square">
            <a:spAutoFit/>
          </a:bodyPr>
          <a:lstStyle/>
          <a:p>
            <a:r>
              <a:rPr lang="en-GB" sz="1400" b="1"/>
              <a:t>Role of the Province in Managing Natura 2000 Areas</a:t>
            </a:r>
          </a:p>
          <a:p>
            <a:pPr>
              <a:buFont typeface="Arial" panose="020B0604020202020204" pitchFamily="34" charset="0"/>
              <a:buChar char="•"/>
            </a:pPr>
            <a:r>
              <a:rPr lang="en-GB" sz="1400"/>
              <a:t>Develop and implement conservation strategies.</a:t>
            </a:r>
          </a:p>
          <a:p>
            <a:pPr>
              <a:buFont typeface="Arial" panose="020B0604020202020204" pitchFamily="34" charset="0"/>
              <a:buChar char="•"/>
            </a:pPr>
            <a:r>
              <a:rPr lang="en-GB" sz="1400"/>
              <a:t>Monitor compliance with nature protection laws.</a:t>
            </a:r>
          </a:p>
          <a:p>
            <a:pPr>
              <a:buFont typeface="Arial" panose="020B0604020202020204" pitchFamily="34" charset="0"/>
              <a:buChar char="•"/>
            </a:pPr>
            <a:r>
              <a:rPr lang="en-GB" sz="1400"/>
              <a:t>Permit Granting.</a:t>
            </a:r>
            <a:r>
              <a:rPr lang="en-GB" sz="1400" b="1"/>
              <a:t> </a:t>
            </a:r>
          </a:p>
          <a:p>
            <a:pPr>
              <a:buFont typeface="Arial" panose="020B0604020202020204" pitchFamily="34" charset="0"/>
              <a:buChar char="•"/>
            </a:pPr>
            <a:r>
              <a:rPr lang="en-GB" sz="1400"/>
              <a:t>Lead habitat and ecosystem recovery projects.</a:t>
            </a:r>
          </a:p>
          <a:p>
            <a:pPr>
              <a:buFont typeface="Arial" panose="020B0604020202020204" pitchFamily="34" charset="0"/>
              <a:buChar char="•"/>
            </a:pPr>
            <a:r>
              <a:rPr lang="en-GB" sz="1400"/>
              <a:t>Balancing Interests</a:t>
            </a:r>
          </a:p>
          <a:p>
            <a:pPr>
              <a:buFont typeface="Arial" panose="020B0604020202020204" pitchFamily="34" charset="0"/>
              <a:buChar char="•"/>
            </a:pPr>
            <a:r>
              <a:rPr lang="en-GB" sz="1400"/>
              <a:t>Monitoring biodiversity, track ecological conditions and report to the EU.</a:t>
            </a:r>
          </a:p>
        </p:txBody>
      </p:sp>
      <p:grpSp>
        <p:nvGrpSpPr>
          <p:cNvPr id="3" name="Groep 21">
            <a:extLst>
              <a:ext uri="{FF2B5EF4-FFF2-40B4-BE49-F238E27FC236}">
                <a16:creationId xmlns:a16="http://schemas.microsoft.com/office/drawing/2014/main" id="{BED058EB-B6BC-D722-F2F4-51D25424C5B5}"/>
              </a:ext>
            </a:extLst>
          </p:cNvPr>
          <p:cNvGrpSpPr/>
          <p:nvPr/>
        </p:nvGrpSpPr>
        <p:grpSpPr>
          <a:xfrm>
            <a:off x="6278028" y="154175"/>
            <a:ext cx="2579427" cy="805074"/>
            <a:chOff x="-313241" y="1096204"/>
            <a:chExt cx="3842828" cy="1421011"/>
          </a:xfrm>
        </p:grpSpPr>
        <p:sp>
          <p:nvSpPr>
            <p:cNvPr id="4" name="Pijl: vijfhoek 22">
              <a:extLst>
                <a:ext uri="{FF2B5EF4-FFF2-40B4-BE49-F238E27FC236}">
                  <a16:creationId xmlns:a16="http://schemas.microsoft.com/office/drawing/2014/main" id="{1A4E041F-9DF5-EBAA-319F-94425618B8AF}"/>
                </a:ext>
              </a:extLst>
            </p:cNvPr>
            <p:cNvSpPr/>
            <p:nvPr/>
          </p:nvSpPr>
          <p:spPr>
            <a:xfrm>
              <a:off x="4031" y="1096204"/>
              <a:ext cx="3525556" cy="1410222"/>
            </a:xfrm>
            <a:prstGeom prst="homePlat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nl-NL"/>
            </a:p>
          </p:txBody>
        </p:sp>
        <p:sp>
          <p:nvSpPr>
            <p:cNvPr id="6" name="Pijl: vijfhoek 4">
              <a:extLst>
                <a:ext uri="{FF2B5EF4-FFF2-40B4-BE49-F238E27FC236}">
                  <a16:creationId xmlns:a16="http://schemas.microsoft.com/office/drawing/2014/main" id="{35BAC7F5-BD3A-AB61-3A4B-28B71A60805D}"/>
                </a:ext>
              </a:extLst>
            </p:cNvPr>
            <p:cNvSpPr txBox="1"/>
            <p:nvPr/>
          </p:nvSpPr>
          <p:spPr>
            <a:xfrm>
              <a:off x="-313241" y="1106993"/>
              <a:ext cx="3173001" cy="14102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66675" rIns="33338" bIns="66675" numCol="1" spcCol="1270" anchor="ctr" anchorCtr="0">
              <a:noAutofit/>
            </a:bodyPr>
            <a:lstStyle/>
            <a:p>
              <a:pPr marL="0" lvl="0" indent="0" algn="ctr" defTabSz="1111250">
                <a:lnSpc>
                  <a:spcPct val="90000"/>
                </a:lnSpc>
                <a:spcBef>
                  <a:spcPct val="0"/>
                </a:spcBef>
                <a:spcAft>
                  <a:spcPct val="35000"/>
                </a:spcAft>
                <a:buNone/>
              </a:pPr>
              <a:r>
                <a:rPr lang="en-GB" sz="2000" kern="1200"/>
                <a:t>B</a:t>
              </a:r>
              <a:r>
                <a:rPr lang="nl-NL" sz="2000" kern="1200" err="1"/>
                <a:t>ackground</a:t>
              </a:r>
              <a:endParaRPr lang="nl-NL" sz="2000" kern="1200"/>
            </a:p>
            <a:p>
              <a:pPr marL="0" lvl="0" indent="0" algn="ctr" defTabSz="1111250">
                <a:lnSpc>
                  <a:spcPct val="90000"/>
                </a:lnSpc>
                <a:spcBef>
                  <a:spcPct val="0"/>
                </a:spcBef>
                <a:spcAft>
                  <a:spcPct val="35000"/>
                </a:spcAft>
                <a:buNone/>
              </a:pPr>
              <a:r>
                <a:rPr lang="nl-NL" sz="2000" err="1"/>
                <a:t>Purpose</a:t>
              </a:r>
              <a:endParaRPr lang="nl-NL" sz="2000" kern="1200"/>
            </a:p>
          </p:txBody>
        </p:sp>
      </p:grpSp>
    </p:spTree>
    <p:extLst>
      <p:ext uri="{BB962C8B-B14F-4D97-AF65-F5344CB8AC3E}">
        <p14:creationId xmlns:p14="http://schemas.microsoft.com/office/powerpoint/2010/main" val="566396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694904B-78BB-430E-8BDD-9FC693CAD452}"/>
              </a:ext>
            </a:extLst>
          </p:cNvPr>
          <p:cNvSpPr>
            <a:spLocks noGrp="1"/>
          </p:cNvSpPr>
          <p:nvPr>
            <p:ph type="title"/>
          </p:nvPr>
        </p:nvSpPr>
        <p:spPr>
          <a:xfrm>
            <a:off x="653256" y="37169"/>
            <a:ext cx="7837488" cy="492443"/>
          </a:xfrm>
        </p:spPr>
        <p:txBody>
          <a:bodyPr>
            <a:normAutofit/>
          </a:bodyPr>
          <a:lstStyle/>
          <a:p>
            <a:pPr algn="ctr">
              <a:lnSpc>
                <a:spcPct val="90000"/>
              </a:lnSpc>
            </a:pPr>
            <a:r>
              <a:rPr lang="nl-NL" sz="2700" err="1"/>
              <a:t>Results</a:t>
            </a:r>
            <a:r>
              <a:rPr lang="nl-NL" sz="2700"/>
              <a:t> </a:t>
            </a:r>
            <a:r>
              <a:rPr lang="nl-NL" sz="2700" err="1"/>
              <a:t>Trendgraph</a:t>
            </a:r>
            <a:endParaRPr lang="nl-NL" sz="2700"/>
          </a:p>
        </p:txBody>
      </p:sp>
      <p:pic>
        <p:nvPicPr>
          <p:cNvPr id="2" name="Afbeelding 1">
            <a:extLst>
              <a:ext uri="{FF2B5EF4-FFF2-40B4-BE49-F238E27FC236}">
                <a16:creationId xmlns:a16="http://schemas.microsoft.com/office/drawing/2014/main" id="{D038F408-973A-7166-4C14-2CCE526308A0}"/>
              </a:ext>
            </a:extLst>
          </p:cNvPr>
          <p:cNvPicPr>
            <a:picLocks noChangeAspect="1"/>
          </p:cNvPicPr>
          <p:nvPr/>
        </p:nvPicPr>
        <p:blipFill>
          <a:blip r:embed="rId2"/>
          <a:stretch>
            <a:fillRect/>
          </a:stretch>
        </p:blipFill>
        <p:spPr>
          <a:xfrm>
            <a:off x="4472633" y="731520"/>
            <a:ext cx="3435883" cy="4206716"/>
          </a:xfrm>
          <a:prstGeom prst="rect">
            <a:avLst/>
          </a:prstGeom>
        </p:spPr>
      </p:pic>
      <p:pic>
        <p:nvPicPr>
          <p:cNvPr id="3" name="Afbeelding 4" descr="Afbeelding met grafiek&#10;&#10;Automatisch gegenereerde beschrijving">
            <a:extLst>
              <a:ext uri="{FF2B5EF4-FFF2-40B4-BE49-F238E27FC236}">
                <a16:creationId xmlns:a16="http://schemas.microsoft.com/office/drawing/2014/main" id="{5E78B257-7AB8-DFED-C34B-17220C98B801}"/>
              </a:ext>
            </a:extLst>
          </p:cNvPr>
          <p:cNvPicPr>
            <a:picLocks noChangeAspect="1"/>
          </p:cNvPicPr>
          <p:nvPr/>
        </p:nvPicPr>
        <p:blipFill>
          <a:blip r:embed="rId3"/>
          <a:stretch>
            <a:fillRect/>
          </a:stretch>
        </p:blipFill>
        <p:spPr>
          <a:xfrm>
            <a:off x="902681" y="529612"/>
            <a:ext cx="3288829" cy="2716290"/>
          </a:xfrm>
          <a:prstGeom prst="rect">
            <a:avLst/>
          </a:prstGeom>
        </p:spPr>
      </p:pic>
      <p:pic>
        <p:nvPicPr>
          <p:cNvPr id="6" name="Picture 5">
            <a:extLst>
              <a:ext uri="{FF2B5EF4-FFF2-40B4-BE49-F238E27FC236}">
                <a16:creationId xmlns:a16="http://schemas.microsoft.com/office/drawing/2014/main" id="{B9F7488A-89CE-883B-2882-BDDFB179BB9C}"/>
              </a:ext>
            </a:extLst>
          </p:cNvPr>
          <p:cNvPicPr>
            <a:picLocks noChangeAspect="1"/>
          </p:cNvPicPr>
          <p:nvPr/>
        </p:nvPicPr>
        <p:blipFill>
          <a:blip r:embed="rId4"/>
          <a:stretch>
            <a:fillRect/>
          </a:stretch>
        </p:blipFill>
        <p:spPr>
          <a:xfrm>
            <a:off x="902681" y="2857159"/>
            <a:ext cx="3124636" cy="1762371"/>
          </a:xfrm>
          <a:prstGeom prst="rect">
            <a:avLst/>
          </a:prstGeom>
        </p:spPr>
      </p:pic>
    </p:spTree>
    <p:extLst>
      <p:ext uri="{BB962C8B-B14F-4D97-AF65-F5344CB8AC3E}">
        <p14:creationId xmlns:p14="http://schemas.microsoft.com/office/powerpoint/2010/main" val="221324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67729-A5DE-151C-753A-29051AB992F8}"/>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01886E50-CEBB-6EBF-03E4-F34757FAB078}"/>
              </a:ext>
            </a:extLst>
          </p:cNvPr>
          <p:cNvSpPr>
            <a:spLocks noGrp="1"/>
          </p:cNvSpPr>
          <p:nvPr>
            <p:ph type="title"/>
          </p:nvPr>
        </p:nvSpPr>
        <p:spPr>
          <a:xfrm>
            <a:off x="437719" y="246175"/>
            <a:ext cx="7837488" cy="492443"/>
          </a:xfrm>
        </p:spPr>
        <p:txBody>
          <a:bodyPr>
            <a:normAutofit/>
          </a:bodyPr>
          <a:lstStyle/>
          <a:p>
            <a:pPr algn="ctr">
              <a:lnSpc>
                <a:spcPct val="90000"/>
              </a:lnSpc>
            </a:pPr>
            <a:r>
              <a:rPr lang="nl-NL" sz="2700" err="1"/>
              <a:t>Conclusion</a:t>
            </a:r>
            <a:endParaRPr lang="nl-NL" sz="2700"/>
          </a:p>
        </p:txBody>
      </p:sp>
      <p:sp>
        <p:nvSpPr>
          <p:cNvPr id="7" name="Tekstvak 6">
            <a:extLst>
              <a:ext uri="{FF2B5EF4-FFF2-40B4-BE49-F238E27FC236}">
                <a16:creationId xmlns:a16="http://schemas.microsoft.com/office/drawing/2014/main" id="{5B3AFC7D-446B-0FF1-A3B1-89B9503F9A3F}"/>
              </a:ext>
            </a:extLst>
          </p:cNvPr>
          <p:cNvSpPr txBox="1"/>
          <p:nvPr/>
        </p:nvSpPr>
        <p:spPr>
          <a:xfrm>
            <a:off x="483439" y="1463754"/>
            <a:ext cx="7378065" cy="2215991"/>
          </a:xfrm>
          <a:prstGeom prst="rect">
            <a:avLst/>
          </a:prstGeom>
          <a:noFill/>
        </p:spPr>
        <p:txBody>
          <a:bodyPr wrap="square" lIns="0" tIns="0" rIns="0" bIns="0" rtlCol="0">
            <a:spAutoFit/>
          </a:bodyPr>
          <a:lstStyle/>
          <a:p>
            <a:r>
              <a:rPr lang="en-US"/>
              <a:t>-Clouds can cause interference over larger regions, making it difficult to obtain seasonal data within a single year.</a:t>
            </a:r>
          </a:p>
          <a:p>
            <a:br>
              <a:rPr lang="en-US"/>
            </a:br>
            <a:r>
              <a:rPr lang="en-US"/>
              <a:t>-A significant amount of manual annotation is required for a good model.</a:t>
            </a:r>
          </a:p>
          <a:p>
            <a:br>
              <a:rPr lang="en-US"/>
            </a:br>
            <a:r>
              <a:rPr lang="en-US"/>
              <a:t>-Satellite imagery does not replace other methods but rather complements measurements such as drones, aerial photos, and field studies.</a:t>
            </a:r>
            <a:endParaRPr lang="nl-NL" err="1"/>
          </a:p>
        </p:txBody>
      </p:sp>
    </p:spTree>
    <p:extLst>
      <p:ext uri="{BB962C8B-B14F-4D97-AF65-F5344CB8AC3E}">
        <p14:creationId xmlns:p14="http://schemas.microsoft.com/office/powerpoint/2010/main" val="899890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694904B-78BB-430E-8BDD-9FC693CAD452}"/>
              </a:ext>
            </a:extLst>
          </p:cNvPr>
          <p:cNvSpPr>
            <a:spLocks noGrp="1"/>
          </p:cNvSpPr>
          <p:nvPr>
            <p:ph type="title"/>
          </p:nvPr>
        </p:nvSpPr>
        <p:spPr>
          <a:xfrm>
            <a:off x="289484" y="232603"/>
            <a:ext cx="7837488" cy="492443"/>
          </a:xfrm>
        </p:spPr>
        <p:txBody>
          <a:bodyPr>
            <a:normAutofit fontScale="90000"/>
          </a:bodyPr>
          <a:lstStyle/>
          <a:p>
            <a:pPr algn="ctr">
              <a:lnSpc>
                <a:spcPct val="90000"/>
              </a:lnSpc>
            </a:pPr>
            <a:r>
              <a:rPr lang="nl-NL" sz="2700"/>
              <a:t>Maatwerk model</a:t>
            </a:r>
            <a:br>
              <a:rPr lang="nl-NL" sz="2700"/>
            </a:br>
            <a:r>
              <a:rPr lang="nl-NL" sz="2700"/>
              <a:t>Resultaten op oog</a:t>
            </a:r>
          </a:p>
        </p:txBody>
      </p:sp>
      <p:sp>
        <p:nvSpPr>
          <p:cNvPr id="9" name="Tekstvak 8">
            <a:extLst>
              <a:ext uri="{FF2B5EF4-FFF2-40B4-BE49-F238E27FC236}">
                <a16:creationId xmlns:a16="http://schemas.microsoft.com/office/drawing/2014/main" id="{E5DFC00B-82B1-96F4-C1BE-E0877917AA57}"/>
              </a:ext>
            </a:extLst>
          </p:cNvPr>
          <p:cNvSpPr txBox="1"/>
          <p:nvPr/>
        </p:nvSpPr>
        <p:spPr>
          <a:xfrm>
            <a:off x="3485874" y="944894"/>
            <a:ext cx="4572000" cy="369332"/>
          </a:xfrm>
          <a:prstGeom prst="rect">
            <a:avLst/>
          </a:prstGeom>
          <a:noFill/>
        </p:spPr>
        <p:txBody>
          <a:bodyPr wrap="square">
            <a:spAutoFit/>
          </a:bodyPr>
          <a:lstStyle/>
          <a:p>
            <a:r>
              <a:rPr lang="nl-NL"/>
              <a:t>2019-04-22</a:t>
            </a:r>
          </a:p>
        </p:txBody>
      </p:sp>
      <p:pic>
        <p:nvPicPr>
          <p:cNvPr id="3" name="Afbeelding 2">
            <a:extLst>
              <a:ext uri="{FF2B5EF4-FFF2-40B4-BE49-F238E27FC236}">
                <a16:creationId xmlns:a16="http://schemas.microsoft.com/office/drawing/2014/main" id="{A17FAADF-87B2-6EDD-72C6-9F5B4499DD22}"/>
              </a:ext>
            </a:extLst>
          </p:cNvPr>
          <p:cNvPicPr>
            <a:picLocks noChangeAspect="1"/>
          </p:cNvPicPr>
          <p:nvPr/>
        </p:nvPicPr>
        <p:blipFill>
          <a:blip r:embed="rId2"/>
          <a:stretch>
            <a:fillRect/>
          </a:stretch>
        </p:blipFill>
        <p:spPr>
          <a:xfrm>
            <a:off x="574372" y="1441984"/>
            <a:ext cx="7085452" cy="3151858"/>
          </a:xfrm>
          <a:prstGeom prst="rect">
            <a:avLst/>
          </a:prstGeom>
        </p:spPr>
      </p:pic>
    </p:spTree>
    <p:extLst>
      <p:ext uri="{BB962C8B-B14F-4D97-AF65-F5344CB8AC3E}">
        <p14:creationId xmlns:p14="http://schemas.microsoft.com/office/powerpoint/2010/main" val="707263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694904B-78BB-430E-8BDD-9FC693CAD452}"/>
              </a:ext>
            </a:extLst>
          </p:cNvPr>
          <p:cNvSpPr>
            <a:spLocks noGrp="1"/>
          </p:cNvSpPr>
          <p:nvPr>
            <p:ph type="title"/>
          </p:nvPr>
        </p:nvSpPr>
        <p:spPr>
          <a:xfrm>
            <a:off x="289484" y="232603"/>
            <a:ext cx="7837488" cy="492443"/>
          </a:xfrm>
        </p:spPr>
        <p:txBody>
          <a:bodyPr>
            <a:normAutofit fontScale="90000"/>
          </a:bodyPr>
          <a:lstStyle/>
          <a:p>
            <a:pPr algn="ctr">
              <a:lnSpc>
                <a:spcPct val="90000"/>
              </a:lnSpc>
            </a:pPr>
            <a:r>
              <a:rPr lang="nl-NL" sz="2700"/>
              <a:t>Maatwerk model</a:t>
            </a:r>
            <a:br>
              <a:rPr lang="nl-NL" sz="2700"/>
            </a:br>
            <a:r>
              <a:rPr lang="nl-NL" sz="2700"/>
              <a:t>Resultaten op oog</a:t>
            </a:r>
          </a:p>
        </p:txBody>
      </p:sp>
      <p:pic>
        <p:nvPicPr>
          <p:cNvPr id="10" name="Afbeelding 9">
            <a:extLst>
              <a:ext uri="{FF2B5EF4-FFF2-40B4-BE49-F238E27FC236}">
                <a16:creationId xmlns:a16="http://schemas.microsoft.com/office/drawing/2014/main" id="{9B1EF63A-B2FD-E2DF-0C40-3EDE277DEEAA}"/>
              </a:ext>
            </a:extLst>
          </p:cNvPr>
          <p:cNvPicPr>
            <a:picLocks noChangeAspect="1"/>
          </p:cNvPicPr>
          <p:nvPr/>
        </p:nvPicPr>
        <p:blipFill>
          <a:blip r:embed="rId2"/>
          <a:stretch>
            <a:fillRect/>
          </a:stretch>
        </p:blipFill>
        <p:spPr>
          <a:xfrm>
            <a:off x="739790" y="1217490"/>
            <a:ext cx="6708663" cy="3037316"/>
          </a:xfrm>
          <a:prstGeom prst="rect">
            <a:avLst/>
          </a:prstGeom>
        </p:spPr>
      </p:pic>
      <p:sp>
        <p:nvSpPr>
          <p:cNvPr id="12" name="Tekstvak 11">
            <a:extLst>
              <a:ext uri="{FF2B5EF4-FFF2-40B4-BE49-F238E27FC236}">
                <a16:creationId xmlns:a16="http://schemas.microsoft.com/office/drawing/2014/main" id="{8EBDB39A-046B-FB99-CDEF-7ED8B2ABDA29}"/>
              </a:ext>
            </a:extLst>
          </p:cNvPr>
          <p:cNvSpPr txBox="1"/>
          <p:nvPr/>
        </p:nvSpPr>
        <p:spPr>
          <a:xfrm>
            <a:off x="3416364" y="848158"/>
            <a:ext cx="4572000" cy="369332"/>
          </a:xfrm>
          <a:prstGeom prst="rect">
            <a:avLst/>
          </a:prstGeom>
          <a:noFill/>
        </p:spPr>
        <p:txBody>
          <a:bodyPr wrap="square">
            <a:spAutoFit/>
          </a:bodyPr>
          <a:lstStyle/>
          <a:p>
            <a:r>
              <a:rPr lang="nl-NL"/>
              <a:t>2020-03-26</a:t>
            </a:r>
          </a:p>
        </p:txBody>
      </p:sp>
    </p:spTree>
    <p:extLst>
      <p:ext uri="{BB962C8B-B14F-4D97-AF65-F5344CB8AC3E}">
        <p14:creationId xmlns:p14="http://schemas.microsoft.com/office/powerpoint/2010/main" val="732865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694904B-78BB-430E-8BDD-9FC693CAD452}"/>
              </a:ext>
            </a:extLst>
          </p:cNvPr>
          <p:cNvSpPr>
            <a:spLocks noGrp="1"/>
          </p:cNvSpPr>
          <p:nvPr>
            <p:ph type="title"/>
          </p:nvPr>
        </p:nvSpPr>
        <p:spPr>
          <a:xfrm>
            <a:off x="289484" y="232603"/>
            <a:ext cx="7837488" cy="492443"/>
          </a:xfrm>
        </p:spPr>
        <p:txBody>
          <a:bodyPr>
            <a:normAutofit fontScale="90000"/>
          </a:bodyPr>
          <a:lstStyle/>
          <a:p>
            <a:pPr algn="ctr">
              <a:lnSpc>
                <a:spcPct val="90000"/>
              </a:lnSpc>
            </a:pPr>
            <a:r>
              <a:rPr lang="nl-NL" sz="2700"/>
              <a:t>Maatwerk model</a:t>
            </a:r>
            <a:br>
              <a:rPr lang="nl-NL" sz="2700"/>
            </a:br>
            <a:r>
              <a:rPr lang="nl-NL" sz="2700"/>
              <a:t>Resultaten op oog</a:t>
            </a:r>
          </a:p>
        </p:txBody>
      </p:sp>
      <p:pic>
        <p:nvPicPr>
          <p:cNvPr id="3" name="Afbeelding 2">
            <a:extLst>
              <a:ext uri="{FF2B5EF4-FFF2-40B4-BE49-F238E27FC236}">
                <a16:creationId xmlns:a16="http://schemas.microsoft.com/office/drawing/2014/main" id="{CFF1A001-4677-D810-FA72-D61FAE70CD6F}"/>
              </a:ext>
            </a:extLst>
          </p:cNvPr>
          <p:cNvPicPr>
            <a:picLocks noChangeAspect="1"/>
          </p:cNvPicPr>
          <p:nvPr/>
        </p:nvPicPr>
        <p:blipFill>
          <a:blip r:embed="rId2"/>
          <a:stretch>
            <a:fillRect/>
          </a:stretch>
        </p:blipFill>
        <p:spPr>
          <a:xfrm>
            <a:off x="504156" y="1300378"/>
            <a:ext cx="7160262" cy="3280598"/>
          </a:xfrm>
          <a:prstGeom prst="rect">
            <a:avLst/>
          </a:prstGeom>
        </p:spPr>
      </p:pic>
      <p:sp>
        <p:nvSpPr>
          <p:cNvPr id="5" name="Tekstvak 4">
            <a:extLst>
              <a:ext uri="{FF2B5EF4-FFF2-40B4-BE49-F238E27FC236}">
                <a16:creationId xmlns:a16="http://schemas.microsoft.com/office/drawing/2014/main" id="{040ED3D0-DF11-3C72-9BE7-9EF557E1E1E4}"/>
              </a:ext>
            </a:extLst>
          </p:cNvPr>
          <p:cNvSpPr txBox="1"/>
          <p:nvPr/>
        </p:nvSpPr>
        <p:spPr>
          <a:xfrm>
            <a:off x="3618323" y="947304"/>
            <a:ext cx="1179810" cy="553998"/>
          </a:xfrm>
          <a:prstGeom prst="rect">
            <a:avLst/>
          </a:prstGeom>
          <a:noFill/>
        </p:spPr>
        <p:txBody>
          <a:bodyPr wrap="none" lIns="0" tIns="0" rIns="0" bIns="0" rtlCol="0">
            <a:spAutoFit/>
          </a:bodyPr>
          <a:lstStyle/>
          <a:p>
            <a:r>
              <a:rPr lang="nl-NL"/>
              <a:t>2020-06-25</a:t>
            </a:r>
          </a:p>
          <a:p>
            <a:endParaRPr lang="nl-NL" err="1"/>
          </a:p>
        </p:txBody>
      </p:sp>
    </p:spTree>
    <p:extLst>
      <p:ext uri="{BB962C8B-B14F-4D97-AF65-F5344CB8AC3E}">
        <p14:creationId xmlns:p14="http://schemas.microsoft.com/office/powerpoint/2010/main" val="3547972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694904B-78BB-430E-8BDD-9FC693CAD452}"/>
              </a:ext>
            </a:extLst>
          </p:cNvPr>
          <p:cNvSpPr>
            <a:spLocks noGrp="1"/>
          </p:cNvSpPr>
          <p:nvPr>
            <p:ph type="title"/>
          </p:nvPr>
        </p:nvSpPr>
        <p:spPr>
          <a:xfrm>
            <a:off x="289484" y="232603"/>
            <a:ext cx="7837488" cy="492443"/>
          </a:xfrm>
        </p:spPr>
        <p:txBody>
          <a:bodyPr>
            <a:normAutofit fontScale="90000"/>
          </a:bodyPr>
          <a:lstStyle/>
          <a:p>
            <a:pPr algn="ctr">
              <a:lnSpc>
                <a:spcPct val="90000"/>
              </a:lnSpc>
            </a:pPr>
            <a:r>
              <a:rPr lang="nl-NL" sz="2700"/>
              <a:t>Maatwerk model</a:t>
            </a:r>
            <a:br>
              <a:rPr lang="nl-NL" sz="2700"/>
            </a:br>
            <a:r>
              <a:rPr lang="nl-NL" sz="2700"/>
              <a:t>Resultaten op oog</a:t>
            </a:r>
          </a:p>
        </p:txBody>
      </p:sp>
      <p:pic>
        <p:nvPicPr>
          <p:cNvPr id="6" name="Afbeelding 5">
            <a:extLst>
              <a:ext uri="{FF2B5EF4-FFF2-40B4-BE49-F238E27FC236}">
                <a16:creationId xmlns:a16="http://schemas.microsoft.com/office/drawing/2014/main" id="{98718E57-01FF-DCB1-9F9B-D76723F106A6}"/>
              </a:ext>
            </a:extLst>
          </p:cNvPr>
          <p:cNvPicPr>
            <a:picLocks noChangeAspect="1"/>
          </p:cNvPicPr>
          <p:nvPr/>
        </p:nvPicPr>
        <p:blipFill>
          <a:blip r:embed="rId2"/>
          <a:stretch>
            <a:fillRect/>
          </a:stretch>
        </p:blipFill>
        <p:spPr>
          <a:xfrm>
            <a:off x="514637" y="1536484"/>
            <a:ext cx="7195732" cy="3104227"/>
          </a:xfrm>
          <a:prstGeom prst="rect">
            <a:avLst/>
          </a:prstGeom>
        </p:spPr>
      </p:pic>
      <p:sp>
        <p:nvSpPr>
          <p:cNvPr id="9" name="Tekstvak 8">
            <a:extLst>
              <a:ext uri="{FF2B5EF4-FFF2-40B4-BE49-F238E27FC236}">
                <a16:creationId xmlns:a16="http://schemas.microsoft.com/office/drawing/2014/main" id="{E5DFC00B-82B1-96F4-C1BE-E0877917AA57}"/>
              </a:ext>
            </a:extLst>
          </p:cNvPr>
          <p:cNvSpPr txBox="1"/>
          <p:nvPr/>
        </p:nvSpPr>
        <p:spPr>
          <a:xfrm>
            <a:off x="3485874" y="944894"/>
            <a:ext cx="4572000" cy="369332"/>
          </a:xfrm>
          <a:prstGeom prst="rect">
            <a:avLst/>
          </a:prstGeom>
          <a:noFill/>
        </p:spPr>
        <p:txBody>
          <a:bodyPr wrap="square">
            <a:spAutoFit/>
          </a:bodyPr>
          <a:lstStyle/>
          <a:p>
            <a:r>
              <a:rPr lang="nl-NL"/>
              <a:t>2021-09-07</a:t>
            </a:r>
          </a:p>
        </p:txBody>
      </p:sp>
    </p:spTree>
    <p:extLst>
      <p:ext uri="{BB962C8B-B14F-4D97-AF65-F5344CB8AC3E}">
        <p14:creationId xmlns:p14="http://schemas.microsoft.com/office/powerpoint/2010/main" val="3186998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694904B-78BB-430E-8BDD-9FC693CAD452}"/>
              </a:ext>
            </a:extLst>
          </p:cNvPr>
          <p:cNvSpPr>
            <a:spLocks noGrp="1"/>
          </p:cNvSpPr>
          <p:nvPr>
            <p:ph type="title"/>
          </p:nvPr>
        </p:nvSpPr>
        <p:spPr>
          <a:xfrm>
            <a:off x="289484" y="232603"/>
            <a:ext cx="7837488" cy="492443"/>
          </a:xfrm>
        </p:spPr>
        <p:txBody>
          <a:bodyPr>
            <a:normAutofit fontScale="90000"/>
          </a:bodyPr>
          <a:lstStyle/>
          <a:p>
            <a:pPr algn="ctr">
              <a:lnSpc>
                <a:spcPct val="90000"/>
              </a:lnSpc>
            </a:pPr>
            <a:r>
              <a:rPr lang="nl-NL" sz="2700"/>
              <a:t>Maatwerk model</a:t>
            </a:r>
            <a:br>
              <a:rPr lang="nl-NL" sz="2700"/>
            </a:br>
            <a:r>
              <a:rPr lang="nl-NL" sz="2700"/>
              <a:t>Resultaten op oog</a:t>
            </a:r>
          </a:p>
        </p:txBody>
      </p:sp>
      <p:pic>
        <p:nvPicPr>
          <p:cNvPr id="6" name="Afbeelding 5">
            <a:extLst>
              <a:ext uri="{FF2B5EF4-FFF2-40B4-BE49-F238E27FC236}">
                <a16:creationId xmlns:a16="http://schemas.microsoft.com/office/drawing/2014/main" id="{98718E57-01FF-DCB1-9F9B-D76723F106A6}"/>
              </a:ext>
            </a:extLst>
          </p:cNvPr>
          <p:cNvPicPr>
            <a:picLocks noChangeAspect="1"/>
          </p:cNvPicPr>
          <p:nvPr/>
        </p:nvPicPr>
        <p:blipFill>
          <a:blip r:embed="rId2"/>
          <a:stretch>
            <a:fillRect/>
          </a:stretch>
        </p:blipFill>
        <p:spPr>
          <a:xfrm>
            <a:off x="514637" y="1536484"/>
            <a:ext cx="7195732" cy="3104227"/>
          </a:xfrm>
          <a:prstGeom prst="rect">
            <a:avLst/>
          </a:prstGeom>
        </p:spPr>
      </p:pic>
      <p:sp>
        <p:nvSpPr>
          <p:cNvPr id="9" name="Tekstvak 8">
            <a:extLst>
              <a:ext uri="{FF2B5EF4-FFF2-40B4-BE49-F238E27FC236}">
                <a16:creationId xmlns:a16="http://schemas.microsoft.com/office/drawing/2014/main" id="{E5DFC00B-82B1-96F4-C1BE-E0877917AA57}"/>
              </a:ext>
            </a:extLst>
          </p:cNvPr>
          <p:cNvSpPr txBox="1"/>
          <p:nvPr/>
        </p:nvSpPr>
        <p:spPr>
          <a:xfrm>
            <a:off x="3485874" y="944894"/>
            <a:ext cx="4572000" cy="369332"/>
          </a:xfrm>
          <a:prstGeom prst="rect">
            <a:avLst/>
          </a:prstGeom>
          <a:noFill/>
        </p:spPr>
        <p:txBody>
          <a:bodyPr wrap="square">
            <a:spAutoFit/>
          </a:bodyPr>
          <a:lstStyle/>
          <a:p>
            <a:r>
              <a:rPr lang="nl-NL"/>
              <a:t>2021-09-07</a:t>
            </a:r>
          </a:p>
        </p:txBody>
      </p:sp>
      <p:pic>
        <p:nvPicPr>
          <p:cNvPr id="2" name="Afbeelding 10" descr="Afbeelding met tekst&#10;&#10;Automatisch gegenereerde beschrijving">
            <a:extLst>
              <a:ext uri="{FF2B5EF4-FFF2-40B4-BE49-F238E27FC236}">
                <a16:creationId xmlns:a16="http://schemas.microsoft.com/office/drawing/2014/main" id="{E83FDD4C-8C29-3B1D-4E35-CFC4B5E71223}"/>
              </a:ext>
            </a:extLst>
          </p:cNvPr>
          <p:cNvPicPr>
            <a:picLocks noChangeAspect="1"/>
          </p:cNvPicPr>
          <p:nvPr/>
        </p:nvPicPr>
        <p:blipFill>
          <a:blip r:embed="rId3"/>
          <a:stretch>
            <a:fillRect/>
          </a:stretch>
        </p:blipFill>
        <p:spPr>
          <a:xfrm>
            <a:off x="0" y="63712"/>
            <a:ext cx="9144000" cy="5079788"/>
          </a:xfrm>
          <a:prstGeom prst="rect">
            <a:avLst/>
          </a:prstGeom>
        </p:spPr>
      </p:pic>
    </p:spTree>
    <p:extLst>
      <p:ext uri="{BB962C8B-B14F-4D97-AF65-F5344CB8AC3E}">
        <p14:creationId xmlns:p14="http://schemas.microsoft.com/office/powerpoint/2010/main" val="107356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sp>
        <p:nvSpPr>
          <p:cNvPr id="2" name="Titel 1">
            <a:extLst>
              <a:ext uri="{FF2B5EF4-FFF2-40B4-BE49-F238E27FC236}">
                <a16:creationId xmlns:a16="http://schemas.microsoft.com/office/drawing/2014/main" id="{8641FFDB-2AA0-CEC5-7008-660FF981F96B}"/>
              </a:ext>
            </a:extLst>
          </p:cNvPr>
          <p:cNvSpPr>
            <a:spLocks noGrp="1"/>
          </p:cNvSpPr>
          <p:nvPr>
            <p:ph type="title"/>
          </p:nvPr>
        </p:nvSpPr>
        <p:spPr>
          <a:xfrm>
            <a:off x="912828" y="703943"/>
            <a:ext cx="7559659" cy="168789"/>
          </a:xfrm>
        </p:spPr>
        <p:txBody>
          <a:bodyPr/>
          <a:lstStyle/>
          <a:p>
            <a:r>
              <a:rPr lang="nl-NL"/>
              <a:t>European Agreement: Nature </a:t>
            </a:r>
            <a:r>
              <a:rPr lang="nl-NL" err="1"/>
              <a:t>Restoration</a:t>
            </a:r>
            <a:endParaRPr lang="nl-NL"/>
          </a:p>
        </p:txBody>
      </p:sp>
      <p:pic>
        <p:nvPicPr>
          <p:cNvPr id="3" name="Picture 4">
            <a:extLst>
              <a:ext uri="{FF2B5EF4-FFF2-40B4-BE49-F238E27FC236}">
                <a16:creationId xmlns:a16="http://schemas.microsoft.com/office/drawing/2014/main" id="{D3DAB53D-E4A6-A783-C5E0-F52521FD95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5313" y="1554709"/>
            <a:ext cx="2714193" cy="34419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C2C2171-4E85-0221-DA2B-3B7594594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88" y="1704975"/>
            <a:ext cx="4389132" cy="29327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C1C49D15-21FA-E60F-7457-FFD5464DFB00}"/>
              </a:ext>
            </a:extLst>
          </p:cNvPr>
          <p:cNvSpPr/>
          <p:nvPr/>
        </p:nvSpPr>
        <p:spPr>
          <a:xfrm>
            <a:off x="6131167" y="5763004"/>
            <a:ext cx="942487" cy="40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58666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sp>
        <p:nvSpPr>
          <p:cNvPr id="6" name="Rechthoek 5">
            <a:extLst>
              <a:ext uri="{FF2B5EF4-FFF2-40B4-BE49-F238E27FC236}">
                <a16:creationId xmlns:a16="http://schemas.microsoft.com/office/drawing/2014/main" id="{C1C49D15-21FA-E60F-7457-FFD5464DFB00}"/>
              </a:ext>
            </a:extLst>
          </p:cNvPr>
          <p:cNvSpPr/>
          <p:nvPr/>
        </p:nvSpPr>
        <p:spPr>
          <a:xfrm>
            <a:off x="6131167" y="5763004"/>
            <a:ext cx="942487" cy="40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itel 7">
            <a:extLst>
              <a:ext uri="{FF2B5EF4-FFF2-40B4-BE49-F238E27FC236}">
                <a16:creationId xmlns:a16="http://schemas.microsoft.com/office/drawing/2014/main" id="{B163E4C8-716B-044D-DBDF-E8E4F8D825B7}"/>
              </a:ext>
            </a:extLst>
          </p:cNvPr>
          <p:cNvSpPr>
            <a:spLocks noGrp="1"/>
          </p:cNvSpPr>
          <p:nvPr>
            <p:ph type="title"/>
          </p:nvPr>
        </p:nvSpPr>
        <p:spPr/>
        <p:txBody>
          <a:bodyPr/>
          <a:lstStyle/>
          <a:p>
            <a:endParaRPr lang="nl-NL"/>
          </a:p>
        </p:txBody>
      </p:sp>
      <p:sp>
        <p:nvSpPr>
          <p:cNvPr id="9" name="Titel 1">
            <a:extLst>
              <a:ext uri="{FF2B5EF4-FFF2-40B4-BE49-F238E27FC236}">
                <a16:creationId xmlns:a16="http://schemas.microsoft.com/office/drawing/2014/main" id="{AA13BE08-04EF-5642-321B-B3F6226033E8}"/>
              </a:ext>
            </a:extLst>
          </p:cNvPr>
          <p:cNvSpPr txBox="1">
            <a:spLocks/>
          </p:cNvSpPr>
          <p:nvPr/>
        </p:nvSpPr>
        <p:spPr>
          <a:xfrm>
            <a:off x="2688372" y="527816"/>
            <a:ext cx="8444704" cy="191708"/>
          </a:xfrm>
          <a:prstGeom prst="rect">
            <a:avLst/>
          </a:prstGeom>
        </p:spPr>
        <p:txBody>
          <a:bodyPr/>
          <a:lstStyle>
            <a:lvl1pPr algn="l" defTabSz="914400" rtl="0" eaLnBrk="1" latinLnBrk="0" hangingPunct="1">
              <a:spcBef>
                <a:spcPct val="0"/>
              </a:spcBef>
              <a:buNone/>
              <a:defRPr sz="3200" b="1" kern="1200">
                <a:solidFill>
                  <a:schemeClr val="tx1"/>
                </a:solidFill>
                <a:latin typeface="Calibri" panose="020F0502020204030204" pitchFamily="34" charset="0"/>
                <a:ea typeface="+mj-ea"/>
                <a:cs typeface="Calibri" panose="020F0502020204030204" pitchFamily="34" charset="0"/>
              </a:defRPr>
            </a:lvl1pPr>
          </a:lstStyle>
          <a:p>
            <a:r>
              <a:rPr lang="nl-NL" err="1"/>
              <a:t>Nitrogen</a:t>
            </a:r>
            <a:r>
              <a:rPr lang="nl-NL"/>
              <a:t> </a:t>
            </a:r>
            <a:r>
              <a:rPr lang="nl-NL" err="1"/>
              <a:t>and</a:t>
            </a:r>
            <a:r>
              <a:rPr lang="nl-NL"/>
              <a:t> Nature</a:t>
            </a:r>
          </a:p>
        </p:txBody>
      </p:sp>
      <p:pic>
        <p:nvPicPr>
          <p:cNvPr id="10" name="Afbeelding 9">
            <a:extLst>
              <a:ext uri="{FF2B5EF4-FFF2-40B4-BE49-F238E27FC236}">
                <a16:creationId xmlns:a16="http://schemas.microsoft.com/office/drawing/2014/main" id="{53BC1B3E-BAB0-7C9E-400F-85707D9E0FFD}"/>
              </a:ext>
            </a:extLst>
          </p:cNvPr>
          <p:cNvPicPr>
            <a:picLocks noChangeAspect="1"/>
          </p:cNvPicPr>
          <p:nvPr/>
        </p:nvPicPr>
        <p:blipFill>
          <a:blip r:embed="rId3"/>
          <a:stretch>
            <a:fillRect/>
          </a:stretch>
        </p:blipFill>
        <p:spPr>
          <a:xfrm>
            <a:off x="3617183" y="1375940"/>
            <a:ext cx="5027968" cy="3634794"/>
          </a:xfrm>
          <a:prstGeom prst="rect">
            <a:avLst/>
          </a:prstGeom>
        </p:spPr>
      </p:pic>
      <p:pic>
        <p:nvPicPr>
          <p:cNvPr id="11" name="Tijdelijke aanduiding voor inhoud 11">
            <a:extLst>
              <a:ext uri="{FF2B5EF4-FFF2-40B4-BE49-F238E27FC236}">
                <a16:creationId xmlns:a16="http://schemas.microsoft.com/office/drawing/2014/main" id="{E17D3A82-CEB6-293A-0E55-0A6138FD35EB}"/>
              </a:ext>
            </a:extLst>
          </p:cNvPr>
          <p:cNvPicPr>
            <a:picLocks noChangeAspect="1"/>
          </p:cNvPicPr>
          <p:nvPr/>
        </p:nvPicPr>
        <p:blipFill>
          <a:blip r:embed="rId4"/>
          <a:stretch>
            <a:fillRect/>
          </a:stretch>
        </p:blipFill>
        <p:spPr>
          <a:xfrm>
            <a:off x="76968" y="1375940"/>
            <a:ext cx="3642564" cy="2904969"/>
          </a:xfrm>
          <a:prstGeom prst="rect">
            <a:avLst/>
          </a:prstGeom>
        </p:spPr>
      </p:pic>
    </p:spTree>
    <p:extLst>
      <p:ext uri="{BB962C8B-B14F-4D97-AF65-F5344CB8AC3E}">
        <p14:creationId xmlns:p14="http://schemas.microsoft.com/office/powerpoint/2010/main" val="1753160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sp>
        <p:nvSpPr>
          <p:cNvPr id="6" name="Rechthoek 5">
            <a:extLst>
              <a:ext uri="{FF2B5EF4-FFF2-40B4-BE49-F238E27FC236}">
                <a16:creationId xmlns:a16="http://schemas.microsoft.com/office/drawing/2014/main" id="{C1C49D15-21FA-E60F-7457-FFD5464DFB00}"/>
              </a:ext>
            </a:extLst>
          </p:cNvPr>
          <p:cNvSpPr/>
          <p:nvPr/>
        </p:nvSpPr>
        <p:spPr>
          <a:xfrm>
            <a:off x="6131167" y="5763004"/>
            <a:ext cx="942487" cy="40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8411F7BF-AEFB-5C80-6845-BE830FE39B59}"/>
              </a:ext>
            </a:extLst>
          </p:cNvPr>
          <p:cNvSpPr txBox="1">
            <a:spLocks/>
          </p:cNvSpPr>
          <p:nvPr/>
        </p:nvSpPr>
        <p:spPr>
          <a:xfrm>
            <a:off x="761086" y="713945"/>
            <a:ext cx="10740162" cy="257735"/>
          </a:xfrm>
          <a:prstGeom prst="rect">
            <a:avLst/>
          </a:prstGeom>
        </p:spPr>
        <p:txBody>
          <a:bodyPr/>
          <a:lstStyle>
            <a:lvl1pPr algn="l" defTabSz="914400" rtl="0" eaLnBrk="1" latinLnBrk="0" hangingPunct="1">
              <a:spcBef>
                <a:spcPct val="0"/>
              </a:spcBef>
              <a:buNone/>
              <a:defRPr sz="3200" b="1" kern="1200">
                <a:solidFill>
                  <a:schemeClr val="tx1"/>
                </a:solidFill>
                <a:latin typeface="Calibri" panose="020F0502020204030204" pitchFamily="34" charset="0"/>
                <a:ea typeface="+mj-ea"/>
                <a:cs typeface="Calibri" panose="020F0502020204030204" pitchFamily="34" charset="0"/>
              </a:defRPr>
            </a:lvl1pPr>
          </a:lstStyle>
          <a:p>
            <a:r>
              <a:rPr lang="nl-NL"/>
              <a:t>Monitoring Nature </a:t>
            </a:r>
            <a:r>
              <a:rPr lang="nl-NL" err="1"/>
              <a:t>Restoration</a:t>
            </a:r>
            <a:r>
              <a:rPr lang="nl-NL"/>
              <a:t> is complex</a:t>
            </a:r>
          </a:p>
        </p:txBody>
      </p:sp>
      <p:sp>
        <p:nvSpPr>
          <p:cNvPr id="3" name="Tijdelijke aanduiding voor tekst 2">
            <a:extLst>
              <a:ext uri="{FF2B5EF4-FFF2-40B4-BE49-F238E27FC236}">
                <a16:creationId xmlns:a16="http://schemas.microsoft.com/office/drawing/2014/main" id="{6DA668B9-E13A-55CF-AF2D-64808C256104}"/>
              </a:ext>
            </a:extLst>
          </p:cNvPr>
          <p:cNvSpPr txBox="1">
            <a:spLocks/>
          </p:cNvSpPr>
          <p:nvPr/>
        </p:nvSpPr>
        <p:spPr>
          <a:xfrm>
            <a:off x="72708" y="1346777"/>
            <a:ext cx="3130550" cy="3796723"/>
          </a:xfrm>
          <a:prstGeom prst="rect">
            <a:avLst/>
          </a:prstGeom>
        </p:spPr>
        <p:txBody>
          <a:bodyPr anchor="ctr" anchorCtr="0">
            <a:normAutofit/>
          </a:bodyPr>
          <a:lstStyle>
            <a:lvl1pPr marL="0" indent="0" algn="ctr" defTabSz="914400" rtl="0" eaLnBrk="1" latinLnBrk="0" hangingPunct="1">
              <a:lnSpc>
                <a:spcPct val="105000"/>
              </a:lnSpc>
              <a:spcBef>
                <a:spcPts val="0"/>
              </a:spcBef>
              <a:buFont typeface="Arial" pitchFamily="34" charset="0"/>
              <a:buNone/>
              <a:defRPr sz="1800" kern="1200" baseline="0">
                <a:solidFill>
                  <a:schemeClr val="tx1"/>
                </a:solidFill>
                <a:latin typeface="+mn-lt"/>
                <a:ea typeface="+mn-ea"/>
                <a:cs typeface="+mn-cs"/>
              </a:defRPr>
            </a:lvl1pPr>
            <a:lvl2pPr marL="742950" indent="-3810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2pPr>
            <a:lvl3pPr marL="107632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3pPr>
            <a:lvl4pPr marL="143827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4pPr>
            <a:lvl5pPr marL="1790700" indent="-35242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500"/>
              <a:t>The basis for permits in Natura 2000 areas is grounded in a legal obligation to achieve results, covering 309,000 hectares of terrestrial nature. Fieldwork plays a critical role in this process, but it is influenced by the observer effect, and comprehensive monitoring is only conducted once every 12 years. Some areas are poorly accessible, and certain issues, like '</a:t>
            </a:r>
            <a:r>
              <a:rPr lang="en-GB" sz="1500" err="1"/>
              <a:t>grassification</a:t>
            </a:r>
            <a:r>
              <a:rPr lang="en-GB" sz="1500"/>
              <a:t>,' are not structurally monitored.</a:t>
            </a:r>
            <a:endParaRPr lang="nl-NL" sz="1500"/>
          </a:p>
        </p:txBody>
      </p:sp>
      <p:pic>
        <p:nvPicPr>
          <p:cNvPr id="4" name="Picture 2">
            <a:extLst>
              <a:ext uri="{FF2B5EF4-FFF2-40B4-BE49-F238E27FC236}">
                <a16:creationId xmlns:a16="http://schemas.microsoft.com/office/drawing/2014/main" id="{96E4A465-60E8-A943-ED1F-075C845B61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8232" y="1704975"/>
            <a:ext cx="4590067" cy="30887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191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54B00E3C-2509-4D55-912C-6B708EBB1A67}"/>
              </a:ext>
            </a:extLst>
          </p:cNvPr>
          <p:cNvSpPr>
            <a:spLocks noGrp="1"/>
          </p:cNvSpPr>
          <p:nvPr>
            <p:ph type="subTitle" idx="1"/>
          </p:nvPr>
        </p:nvSpPr>
        <p:spPr>
          <a:xfrm>
            <a:off x="624364" y="1438273"/>
            <a:ext cx="7366658" cy="1109343"/>
          </a:xfrm>
        </p:spPr>
        <p:txBody>
          <a:bodyPr/>
          <a:lstStyle/>
          <a:p>
            <a:pPr algn="ctr"/>
            <a:r>
              <a:rPr lang="en-GB"/>
              <a:t>From a nature policy perspective, there is a need to explore whether remote sensing can support vegetation monitoring, where </a:t>
            </a:r>
            <a:r>
              <a:rPr lang="en-GB" b="1"/>
              <a:t>coverage</a:t>
            </a:r>
            <a:r>
              <a:rPr lang="en-GB"/>
              <a:t>, </a:t>
            </a:r>
            <a:r>
              <a:rPr lang="en-GB" b="1"/>
              <a:t>objective interpretation</a:t>
            </a:r>
            <a:r>
              <a:rPr lang="en-GB"/>
              <a:t>, and </a:t>
            </a:r>
            <a:r>
              <a:rPr lang="en-GB" b="1"/>
              <a:t>update frequency </a:t>
            </a:r>
            <a:r>
              <a:rPr lang="en-GB"/>
              <a:t>are becoming increasingly important.</a:t>
            </a:r>
            <a:endParaRPr lang="nl-NL"/>
          </a:p>
        </p:txBody>
      </p:sp>
      <p:sp>
        <p:nvSpPr>
          <p:cNvPr id="4" name="Titel 3">
            <a:extLst>
              <a:ext uri="{FF2B5EF4-FFF2-40B4-BE49-F238E27FC236}">
                <a16:creationId xmlns:a16="http://schemas.microsoft.com/office/drawing/2014/main" id="{9FD2CAD8-D6AA-4A29-AD78-A60402756FB5}"/>
              </a:ext>
            </a:extLst>
          </p:cNvPr>
          <p:cNvSpPr>
            <a:spLocks noGrp="1"/>
          </p:cNvSpPr>
          <p:nvPr>
            <p:ph type="title"/>
          </p:nvPr>
        </p:nvSpPr>
        <p:spPr>
          <a:xfrm>
            <a:off x="3164966" y="754943"/>
            <a:ext cx="4659356" cy="583200"/>
          </a:xfrm>
        </p:spPr>
        <p:txBody>
          <a:bodyPr/>
          <a:lstStyle/>
          <a:p>
            <a:r>
              <a:rPr lang="nl-NL"/>
              <a:t>Business case</a:t>
            </a:r>
          </a:p>
        </p:txBody>
      </p:sp>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pic>
        <p:nvPicPr>
          <p:cNvPr id="1026" name="Picture 2" descr="Remote sensing to deal with national strategic challenges: official -  Tehran Times">
            <a:extLst>
              <a:ext uri="{FF2B5EF4-FFF2-40B4-BE49-F238E27FC236}">
                <a16:creationId xmlns:a16="http://schemas.microsoft.com/office/drawing/2014/main" id="{29A05DF2-2447-AB7E-5F04-A5EB74198F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701" y="2647747"/>
            <a:ext cx="3327032" cy="232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066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0911" y="1704975"/>
            <a:ext cx="573088" cy="3438525"/>
          </a:xfrm>
          <a:prstGeom prst="rect">
            <a:avLst/>
          </a:prstGeom>
        </p:spPr>
      </p:pic>
      <p:sp>
        <p:nvSpPr>
          <p:cNvPr id="6" name="Rechthoek 5">
            <a:extLst>
              <a:ext uri="{FF2B5EF4-FFF2-40B4-BE49-F238E27FC236}">
                <a16:creationId xmlns:a16="http://schemas.microsoft.com/office/drawing/2014/main" id="{C1C49D15-21FA-E60F-7457-FFD5464DFB00}"/>
              </a:ext>
            </a:extLst>
          </p:cNvPr>
          <p:cNvSpPr/>
          <p:nvPr/>
        </p:nvSpPr>
        <p:spPr>
          <a:xfrm>
            <a:off x="6131167" y="5763004"/>
            <a:ext cx="942487" cy="40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itel 1">
            <a:extLst>
              <a:ext uri="{FF2B5EF4-FFF2-40B4-BE49-F238E27FC236}">
                <a16:creationId xmlns:a16="http://schemas.microsoft.com/office/drawing/2014/main" id="{59EB4241-F748-7A58-F06D-D2DA39E05236}"/>
              </a:ext>
            </a:extLst>
          </p:cNvPr>
          <p:cNvSpPr txBox="1">
            <a:spLocks/>
          </p:cNvSpPr>
          <p:nvPr/>
        </p:nvSpPr>
        <p:spPr>
          <a:xfrm>
            <a:off x="2490215" y="618503"/>
            <a:ext cx="10740162" cy="257735"/>
          </a:xfrm>
          <a:prstGeom prst="rect">
            <a:avLst/>
          </a:prstGeom>
        </p:spPr>
        <p:txBody>
          <a:bodyPr/>
          <a:lstStyle>
            <a:lvl1pPr algn="l" defTabSz="914400" rtl="0" eaLnBrk="1" latinLnBrk="0" hangingPunct="1">
              <a:spcBef>
                <a:spcPct val="0"/>
              </a:spcBef>
              <a:buNone/>
              <a:defRPr sz="3200" b="1" kern="1200">
                <a:solidFill>
                  <a:schemeClr val="tx1"/>
                </a:solidFill>
                <a:latin typeface="Calibri" panose="020F0502020204030204" pitchFamily="34" charset="0"/>
                <a:ea typeface="+mj-ea"/>
                <a:cs typeface="Calibri" panose="020F0502020204030204" pitchFamily="34" charset="0"/>
              </a:defRPr>
            </a:lvl1pPr>
          </a:lstStyle>
          <a:p>
            <a:r>
              <a:rPr lang="nl-NL"/>
              <a:t>Research Question</a:t>
            </a:r>
          </a:p>
        </p:txBody>
      </p:sp>
      <p:sp>
        <p:nvSpPr>
          <p:cNvPr id="11" name="Tijdelijke aanduiding voor tekst 2">
            <a:extLst>
              <a:ext uri="{FF2B5EF4-FFF2-40B4-BE49-F238E27FC236}">
                <a16:creationId xmlns:a16="http://schemas.microsoft.com/office/drawing/2014/main" id="{91DF6246-70A2-D33A-7ACC-71213DDB10B8}"/>
              </a:ext>
            </a:extLst>
          </p:cNvPr>
          <p:cNvSpPr txBox="1">
            <a:spLocks/>
          </p:cNvSpPr>
          <p:nvPr/>
        </p:nvSpPr>
        <p:spPr>
          <a:xfrm>
            <a:off x="234966" y="1604923"/>
            <a:ext cx="8067675" cy="1745876"/>
          </a:xfrm>
          <a:prstGeom prst="rect">
            <a:avLst/>
          </a:prstGeom>
        </p:spPr>
        <p:txBody>
          <a:bodyPr anchor="ctr" anchorCtr="0">
            <a:normAutofit/>
          </a:bodyPr>
          <a:lstStyle>
            <a:lvl1pPr marL="0" indent="0" algn="ctr" defTabSz="914400" rtl="0" eaLnBrk="1" latinLnBrk="0" hangingPunct="1">
              <a:lnSpc>
                <a:spcPct val="105000"/>
              </a:lnSpc>
              <a:spcBef>
                <a:spcPts val="0"/>
              </a:spcBef>
              <a:buFont typeface="Arial" pitchFamily="34" charset="0"/>
              <a:buNone/>
              <a:defRPr sz="1800" kern="1200" baseline="0">
                <a:solidFill>
                  <a:schemeClr val="tx1"/>
                </a:solidFill>
                <a:latin typeface="+mn-lt"/>
                <a:ea typeface="+mn-ea"/>
                <a:cs typeface="+mn-cs"/>
              </a:defRPr>
            </a:lvl1pPr>
            <a:lvl2pPr marL="742950" indent="-38100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2pPr>
            <a:lvl3pPr marL="107632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3pPr>
            <a:lvl4pPr marL="1438275" indent="-361950"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4pPr>
            <a:lvl5pPr marL="1790700" indent="-35242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5pPr>
            <a:lvl6pPr marL="2151063" indent="-358775" algn="l" defTabSz="914400" rtl="0" eaLnBrk="1" latinLnBrk="0" hangingPunct="1">
              <a:lnSpc>
                <a:spcPct val="105000"/>
              </a:lnSpc>
              <a:spcBef>
                <a:spcPts val="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a:t>Can satellite imagery help us monitor Natura-2000 areas?</a:t>
            </a:r>
          </a:p>
          <a:p>
            <a:endParaRPr lang="en-GB" sz="2400"/>
          </a:p>
          <a:p>
            <a:r>
              <a:rPr lang="en-GB" sz="2400"/>
              <a:t>So that, as a Province, we better understand our position and where we need to intervene.</a:t>
            </a:r>
          </a:p>
        </p:txBody>
      </p:sp>
      <p:pic>
        <p:nvPicPr>
          <p:cNvPr id="12" name="Afbeelding 11">
            <a:extLst>
              <a:ext uri="{FF2B5EF4-FFF2-40B4-BE49-F238E27FC236}">
                <a16:creationId xmlns:a16="http://schemas.microsoft.com/office/drawing/2014/main" id="{1BED70F0-516A-6627-22ED-8256D6EED4D7}"/>
              </a:ext>
            </a:extLst>
          </p:cNvPr>
          <p:cNvPicPr>
            <a:picLocks noChangeAspect="1"/>
          </p:cNvPicPr>
          <p:nvPr/>
        </p:nvPicPr>
        <p:blipFill rotWithShape="1">
          <a:blip r:embed="rId3"/>
          <a:srcRect t="64431"/>
          <a:stretch/>
        </p:blipFill>
        <p:spPr>
          <a:xfrm>
            <a:off x="2249725" y="3581159"/>
            <a:ext cx="3937259" cy="14531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867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A615C8-2A23-4037-95DB-FB54BECE13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912" y="1704976"/>
            <a:ext cx="573088" cy="3438525"/>
          </a:xfrm>
          <a:prstGeom prst="rect">
            <a:avLst/>
          </a:prstGeom>
        </p:spPr>
      </p:pic>
      <p:sp>
        <p:nvSpPr>
          <p:cNvPr id="4" name="Tekstvak 3">
            <a:extLst>
              <a:ext uri="{FF2B5EF4-FFF2-40B4-BE49-F238E27FC236}">
                <a16:creationId xmlns:a16="http://schemas.microsoft.com/office/drawing/2014/main" id="{D511F38C-0DF9-07BB-6082-54A592BC1D92}"/>
              </a:ext>
            </a:extLst>
          </p:cNvPr>
          <p:cNvSpPr txBox="1"/>
          <p:nvPr/>
        </p:nvSpPr>
        <p:spPr>
          <a:xfrm>
            <a:off x="7345866" y="4822902"/>
            <a:ext cx="1202252" cy="323165"/>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nl-NL" sz="1050">
                <a:solidFill>
                  <a:srgbClr val="FFFFFF"/>
                </a:solidFill>
                <a:cs typeface="Arial"/>
              </a:rPr>
              <a:t>Sprint review 100</a:t>
            </a:r>
          </a:p>
          <a:p>
            <a:r>
              <a:rPr lang="nl-NL" sz="1050">
                <a:solidFill>
                  <a:srgbClr val="FFFFFF"/>
                </a:solidFill>
                <a:cs typeface="Arial"/>
              </a:rPr>
              <a:t>Dinsdag 9 Mei 2023</a:t>
            </a:r>
          </a:p>
        </p:txBody>
      </p:sp>
      <p:pic>
        <p:nvPicPr>
          <p:cNvPr id="2" name="Picture 2" descr="Waterkwaliteit Nieuwkoopse Plassen - Nieuwkoops">
            <a:extLst>
              <a:ext uri="{FF2B5EF4-FFF2-40B4-BE49-F238E27FC236}">
                <a16:creationId xmlns:a16="http://schemas.microsoft.com/office/drawing/2014/main" id="{1A3B55CF-FE01-AC58-12C1-F37EAFF0DC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8700" y="1139964"/>
            <a:ext cx="2989051" cy="199481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a:extLst>
              <a:ext uri="{FF2B5EF4-FFF2-40B4-BE49-F238E27FC236}">
                <a16:creationId xmlns:a16="http://schemas.microsoft.com/office/drawing/2014/main" id="{4E437015-9955-2E5E-6453-04F07FA3BEF9}"/>
              </a:ext>
            </a:extLst>
          </p:cNvPr>
          <p:cNvSpPr txBox="1">
            <a:spLocks/>
          </p:cNvSpPr>
          <p:nvPr>
            <p:custDataLst>
              <p:tags r:id="rId1"/>
            </p:custDataLst>
          </p:nvPr>
        </p:nvSpPr>
        <p:spPr>
          <a:xfrm>
            <a:off x="2022256" y="0"/>
            <a:ext cx="6325495" cy="1474480"/>
          </a:xfrm>
          <a:prstGeom prst="rect">
            <a:avLst/>
          </a:prstGeom>
        </p:spPr>
        <p:txBody>
          <a:bodyPr/>
          <a:lstStyle>
            <a:lvl1pPr algn="l" defTabSz="1219170" rtl="0" eaLnBrk="1" latinLnBrk="0" hangingPunct="1">
              <a:spcBef>
                <a:spcPct val="0"/>
              </a:spcBef>
              <a:buNone/>
              <a:defRPr sz="4267" b="1" kern="1200">
                <a:solidFill>
                  <a:schemeClr val="tx1"/>
                </a:solidFill>
                <a:latin typeface="Calibri" panose="020F0502020204030204" pitchFamily="34" charset="0"/>
                <a:ea typeface="+mj-ea"/>
                <a:cs typeface="Calibri" panose="020F0502020204030204" pitchFamily="34" charset="0"/>
              </a:defRPr>
            </a:lvl1pPr>
          </a:lstStyle>
          <a:p>
            <a:pPr algn="ctr"/>
            <a:r>
              <a:rPr lang="nl-NL" sz="3200" err="1"/>
              <a:t>Can</a:t>
            </a:r>
            <a:r>
              <a:rPr lang="nl-NL" sz="3200"/>
              <a:t> we monitor </a:t>
            </a:r>
            <a:r>
              <a:rPr lang="nl-NL" sz="3200" err="1"/>
              <a:t>waterplants</a:t>
            </a:r>
            <a:r>
              <a:rPr lang="nl-NL" sz="3200"/>
              <a:t> in </a:t>
            </a:r>
            <a:r>
              <a:rPr lang="nl-NL" sz="3200" err="1"/>
              <a:t>Nieuwkoopse</a:t>
            </a:r>
            <a:r>
              <a:rPr lang="nl-NL" sz="3200"/>
              <a:t> plassen?</a:t>
            </a:r>
          </a:p>
          <a:p>
            <a:pPr algn="ctr"/>
            <a:endParaRPr lang="nl-NL" sz="3200"/>
          </a:p>
          <a:p>
            <a:pPr algn="ctr"/>
            <a:br>
              <a:rPr lang="nl-NL" sz="3200"/>
            </a:br>
            <a:endParaRPr lang="nl-NL" sz="3200"/>
          </a:p>
        </p:txBody>
      </p:sp>
      <p:sp>
        <p:nvSpPr>
          <p:cNvPr id="8" name="Title 5">
            <a:extLst>
              <a:ext uri="{FF2B5EF4-FFF2-40B4-BE49-F238E27FC236}">
                <a16:creationId xmlns:a16="http://schemas.microsoft.com/office/drawing/2014/main" id="{57DE252A-F0E4-BA8A-5F06-319FCEBEB47A}"/>
              </a:ext>
            </a:extLst>
          </p:cNvPr>
          <p:cNvSpPr txBox="1">
            <a:spLocks/>
          </p:cNvSpPr>
          <p:nvPr>
            <p:custDataLst>
              <p:tags r:id="rId2"/>
            </p:custDataLst>
          </p:nvPr>
        </p:nvSpPr>
        <p:spPr>
          <a:xfrm>
            <a:off x="298797" y="1097270"/>
            <a:ext cx="2181667" cy="1474480"/>
          </a:xfrm>
          <a:prstGeom prst="rect">
            <a:avLst/>
          </a:prstGeom>
        </p:spPr>
        <p:txBody>
          <a:bodyPr/>
          <a:lstStyle>
            <a:lvl1pPr algn="l" defTabSz="1219170" rtl="0" eaLnBrk="1" latinLnBrk="0" hangingPunct="1">
              <a:spcBef>
                <a:spcPct val="0"/>
              </a:spcBef>
              <a:buNone/>
              <a:defRPr sz="4267" b="1" kern="1200">
                <a:solidFill>
                  <a:schemeClr val="tx1"/>
                </a:solidFill>
                <a:latin typeface="Calibri" panose="020F0502020204030204" pitchFamily="34" charset="0"/>
                <a:ea typeface="+mj-ea"/>
                <a:cs typeface="Calibri" panose="020F0502020204030204" pitchFamily="34" charset="0"/>
              </a:defRPr>
            </a:lvl1pPr>
          </a:lstStyle>
          <a:p>
            <a:r>
              <a:rPr lang="en-GB" sz="1800"/>
              <a:t>Water plants are important for biodiversity and water quality.</a:t>
            </a:r>
          </a:p>
          <a:p>
            <a:endParaRPr lang="en-GB" sz="1800"/>
          </a:p>
          <a:p>
            <a:r>
              <a:rPr lang="en-GB" sz="1800"/>
              <a:t>Can we monitor them using satellite images?</a:t>
            </a:r>
          </a:p>
          <a:p>
            <a:br>
              <a:rPr lang="en-GB" sz="1800"/>
            </a:br>
            <a:r>
              <a:rPr lang="en-GB" sz="1800"/>
              <a:t>For example, to determine if certain policies have been successful.</a:t>
            </a:r>
          </a:p>
          <a:p>
            <a:pPr algn="ctr"/>
            <a:endParaRPr lang="nl-NL" sz="3200"/>
          </a:p>
          <a:p>
            <a:pPr algn="ctr"/>
            <a:br>
              <a:rPr lang="nl-NL" sz="3200"/>
            </a:br>
            <a:endParaRPr lang="nl-NL" sz="3200"/>
          </a:p>
        </p:txBody>
      </p:sp>
      <p:pic>
        <p:nvPicPr>
          <p:cNvPr id="3" name="Picture 2" descr="Nieuwkoopse Plassen - Wikipedia">
            <a:extLst>
              <a:ext uri="{FF2B5EF4-FFF2-40B4-BE49-F238E27FC236}">
                <a16:creationId xmlns:a16="http://schemas.microsoft.com/office/drawing/2014/main" id="{3F8960D3-988D-EA1E-7EB0-20130423D0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861" y="1167289"/>
            <a:ext cx="2586879" cy="19401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8B66B29-2FCE-49FA-C71D-6119ADDF1009}"/>
              </a:ext>
            </a:extLst>
          </p:cNvPr>
          <p:cNvPicPr>
            <a:picLocks noChangeAspect="1"/>
          </p:cNvPicPr>
          <p:nvPr/>
        </p:nvPicPr>
        <p:blipFill>
          <a:blip r:embed="rId8"/>
          <a:stretch>
            <a:fillRect/>
          </a:stretch>
        </p:blipFill>
        <p:spPr>
          <a:xfrm>
            <a:off x="2803127" y="3148688"/>
            <a:ext cx="4662431" cy="1994812"/>
          </a:xfrm>
          <a:prstGeom prst="rect">
            <a:avLst/>
          </a:prstGeom>
        </p:spPr>
      </p:pic>
    </p:spTree>
    <p:extLst>
      <p:ext uri="{BB962C8B-B14F-4D97-AF65-F5344CB8AC3E}">
        <p14:creationId xmlns:p14="http://schemas.microsoft.com/office/powerpoint/2010/main" val="23104538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7"/>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7tmjukGkMkq_inFAlwup3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heme/theme1.xml><?xml version="1.0" encoding="utf-8"?>
<a:theme xmlns:a="http://schemas.openxmlformats.org/drawingml/2006/main" name="Provincie Zuid Holland 16x9">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000066"/>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PZH_16x9 - najaar 2021.potx" id="{3FF95B81-BE0F-4D3E-9AE5-BDFB966A929D}" vid="{420656F1-1384-49CA-B776-FF305A0251E8}"/>
    </a:ext>
  </a:extLst>
</a:theme>
</file>

<file path=ppt/theme/theme2.xml><?xml version="1.0" encoding="utf-8"?>
<a:theme xmlns:a="http://schemas.openxmlformats.org/drawingml/2006/main" name="Office Theme">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BFBFBF"/>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BFBFBF"/>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AC181BC8DD1446B54DB42B8D26E23C" ma:contentTypeVersion="16" ma:contentTypeDescription="Een nieuw document maken." ma:contentTypeScope="" ma:versionID="3768b07f2616bec19c746e6c39e4d2b6">
  <xsd:schema xmlns:xsd="http://www.w3.org/2001/XMLSchema" xmlns:xs="http://www.w3.org/2001/XMLSchema" xmlns:p="http://schemas.microsoft.com/office/2006/metadata/properties" xmlns:ns3="7241b927-dffb-4c78-be18-fd99b556b1e9" xmlns:ns4="214f9ba3-39d8-446d-b2f7-03fa959118e5" targetNamespace="http://schemas.microsoft.com/office/2006/metadata/properties" ma:root="true" ma:fieldsID="5a150df75516cadfe8b9f68ab05cff65" ns3:_="" ns4:_="">
    <xsd:import namespace="7241b927-dffb-4c78-be18-fd99b556b1e9"/>
    <xsd:import namespace="214f9ba3-39d8-446d-b2f7-03fa959118e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_activity" minOccurs="0"/>
                <xsd:element ref="ns3:MediaServiceObjectDetectorVersions" minOccurs="0"/>
                <xsd:element ref="ns3:MediaServiceSearchProperties" minOccurs="0"/>
                <xsd:element ref="ns3:MediaServiceDateTake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1b927-dffb-4c78-be18-fd99b556b1e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4f9ba3-39d8-446d-b2f7-03fa959118e5"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7241b927-dffb-4c78-be18-fd99b556b1e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12D628-0D88-48B1-9975-470A8D6571C0}">
  <ds:schemaRefs>
    <ds:schemaRef ds:uri="214f9ba3-39d8-446d-b2f7-03fa959118e5"/>
    <ds:schemaRef ds:uri="7241b927-dffb-4c78-be18-fd99b556b1e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C5BB072-A674-418B-A552-087A7057EF86}">
  <ds:schemaRefs>
    <ds:schemaRef ds:uri="http://schemas.microsoft.com/office/2006/documentManagement/types"/>
    <ds:schemaRef ds:uri="http://purl.org/dc/dcmitype/"/>
    <ds:schemaRef ds:uri="http://purl.org/dc/terms/"/>
    <ds:schemaRef ds:uri="http://purl.org/dc/elements/1.1/"/>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214f9ba3-39d8-446d-b2f7-03fa959118e5"/>
    <ds:schemaRef ds:uri="7241b927-dffb-4c78-be18-fd99b556b1e9"/>
  </ds:schemaRefs>
</ds:datastoreItem>
</file>

<file path=customXml/itemProps3.xml><?xml version="1.0" encoding="utf-8"?>
<ds:datastoreItem xmlns:ds="http://schemas.openxmlformats.org/officeDocument/2006/customXml" ds:itemID="{B6CC207B-91E7-4598-9E5D-0347903D0D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PZH 16x9</Template>
  <TotalTime>0</TotalTime>
  <Words>943</Words>
  <Application>Microsoft Macintosh PowerPoint</Application>
  <PresentationFormat>On-screen Show (16:9)</PresentationFormat>
  <Paragraphs>178</Paragraphs>
  <Slides>36</Slides>
  <Notes>14</Notes>
  <HiddenSlides>5</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Georgia</vt:lpstr>
      <vt:lpstr>Inter var</vt:lpstr>
      <vt:lpstr>Wingdings</vt:lpstr>
      <vt:lpstr>Provincie Zuid Holland 16x9</vt:lpstr>
      <vt:lpstr>think-cell Slide</vt:lpstr>
      <vt:lpstr>Remote Sensing  Natura 2000 area’s</vt:lpstr>
      <vt:lpstr>PowerPoint Presentation</vt:lpstr>
      <vt:lpstr>Natura-2000 area’s</vt:lpstr>
      <vt:lpstr>European Agreement: Nature Restoration</vt:lpstr>
      <vt:lpstr>PowerPoint Presentation</vt:lpstr>
      <vt:lpstr>PowerPoint Presentation</vt:lpstr>
      <vt:lpstr>Business case</vt:lpstr>
      <vt:lpstr>PowerPoint Presentation</vt:lpstr>
      <vt:lpstr>PowerPoint Presentation</vt:lpstr>
      <vt:lpstr>Grassification of Coepelduynen</vt:lpstr>
      <vt:lpstr>Overview</vt:lpstr>
      <vt:lpstr>PowerPoint Presentation</vt:lpstr>
      <vt:lpstr>NSO Superview Satelliet data</vt:lpstr>
      <vt:lpstr>PowerPoint Presentation</vt:lpstr>
      <vt:lpstr>PowerPoint Presentation</vt:lpstr>
      <vt:lpstr>PowerPoint Presentation</vt:lpstr>
      <vt:lpstr>PowerPoint Presentation</vt:lpstr>
      <vt:lpstr>NSO api data extraction.</vt:lpstr>
      <vt:lpstr>Pixel based Radom Forest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Colour Quality Superview not the best</vt:lpstr>
      <vt:lpstr>Results Trendgraph</vt:lpstr>
      <vt:lpstr>Conclusion</vt:lpstr>
      <vt:lpstr>Maatwerk model Resultaten op oog</vt:lpstr>
      <vt:lpstr>Maatwerk model Resultaten op oog</vt:lpstr>
      <vt:lpstr>Maatwerk model Resultaten op oog</vt:lpstr>
      <vt:lpstr>Maatwerk model Resultaten op oog</vt:lpstr>
      <vt:lpstr>Maatwerk model Resultaten op oog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Sensing  Natura 2000 gebieden</dc:title>
  <dc:creator>Michael de Winter</dc:creator>
  <cp:lastModifiedBy>Michael de Winter</cp:lastModifiedBy>
  <cp:revision>2</cp:revision>
  <dcterms:created xsi:type="dcterms:W3CDTF">2022-05-24T13:32:51Z</dcterms:created>
  <dcterms:modified xsi:type="dcterms:W3CDTF">2024-12-10T19:39:44Z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0x010100E9AC181BC8DD1446B54DB42B8D26E23C</vt:lpwstr>
  </property>
</Properties>
</file>